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ee9baba3d147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99ea4e79f749d7"/>
  </p:sldMasterIdLst>
  <p:sldIdLst>
    <p:sldId xmlns:r="http://schemas.openxmlformats.org/officeDocument/2006/relationships" id="256" r:id="R222b4118328a43d5"/>
    <p:sldId xmlns:r="http://schemas.openxmlformats.org/officeDocument/2006/relationships" id="257" r:id="Ra3edcb1f78304a9d"/>
    <p:sldId xmlns:r="http://schemas.openxmlformats.org/officeDocument/2006/relationships" id="258" r:id="Rcb2fff2287214365"/>
    <p:sldId xmlns:r="http://schemas.openxmlformats.org/officeDocument/2006/relationships" id="259" r:id="R6f8f70eec3da4768"/>
    <p:sldId xmlns:r="http://schemas.openxmlformats.org/officeDocument/2006/relationships" id="260" r:id="Rd898f1a3ffc94635"/>
    <p:sldId xmlns:r="http://schemas.openxmlformats.org/officeDocument/2006/relationships" id="261" r:id="Rbb8ce043d1f14deb"/>
    <p:sldId xmlns:r="http://schemas.openxmlformats.org/officeDocument/2006/relationships" id="262" r:id="R090392f41c674d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99ea4e79f749d7" /><Relationship Type="http://schemas.openxmlformats.org/officeDocument/2006/relationships/slide" Target="/ppt/slides/slide1.xml" Id="R222b4118328a43d5" /><Relationship Type="http://schemas.openxmlformats.org/officeDocument/2006/relationships/slide" Target="/ppt/slides/slide2.xml" Id="Ra3edcb1f78304a9d" /><Relationship Type="http://schemas.openxmlformats.org/officeDocument/2006/relationships/slide" Target="/ppt/slides/slide3.xml" Id="Rcb2fff2287214365" /><Relationship Type="http://schemas.openxmlformats.org/officeDocument/2006/relationships/slide" Target="/ppt/slides/slide4.xml" Id="R6f8f70eec3da4768" /><Relationship Type="http://schemas.openxmlformats.org/officeDocument/2006/relationships/slide" Target="/ppt/slides/slide5.xml" Id="Rd898f1a3ffc94635" /><Relationship Type="http://schemas.openxmlformats.org/officeDocument/2006/relationships/slide" Target="/ppt/slides/slide6.xml" Id="Rbb8ce043d1f14deb" /><Relationship Type="http://schemas.openxmlformats.org/officeDocument/2006/relationships/slide" Target="/ppt/slides/slide7.xml" Id="R090392f41c674d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4a388731294a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560e653eb416a" /><Relationship Type="http://schemas.openxmlformats.org/officeDocument/2006/relationships/theme" Target="/ppt/slideMasters/theme/theme1.xml" Id="Rdde98c7ef5e04d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6560e653eb41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6f1f19ed147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b6f990d554a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996b7238a4e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5445a5f9c46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096be5ce645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638eb82d846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bab57cea847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JØSSANG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INVEST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1 334 008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1 340 032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Liljevegen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4105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torejossang@hotmail.com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915 211 321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