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09722527b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59f8eeabd4863"/>
  </p:sldMasterIdLst>
  <p:sldIdLst>
    <p:sldId xmlns:r="http://schemas.openxmlformats.org/officeDocument/2006/relationships" id="256" r:id="R8f78025fd14f4b55"/>
    <p:sldId xmlns:r="http://schemas.openxmlformats.org/officeDocument/2006/relationships" id="257" r:id="R03c433e039a04186"/>
    <p:sldId xmlns:r="http://schemas.openxmlformats.org/officeDocument/2006/relationships" id="258" r:id="R8e0ce2f4520f412e"/>
    <p:sldId xmlns:r="http://schemas.openxmlformats.org/officeDocument/2006/relationships" id="259" r:id="Ra95eca014ab84f15"/>
    <p:sldId xmlns:r="http://schemas.openxmlformats.org/officeDocument/2006/relationships" id="260" r:id="R1985f822022c4291"/>
    <p:sldId xmlns:r="http://schemas.openxmlformats.org/officeDocument/2006/relationships" id="261" r:id="R9f7579e921dd40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59f8eeabd4863" /><Relationship Type="http://schemas.openxmlformats.org/officeDocument/2006/relationships/slide" Target="/ppt/slides/slide1.xml" Id="R8f78025fd14f4b55" /><Relationship Type="http://schemas.openxmlformats.org/officeDocument/2006/relationships/slide" Target="/ppt/slides/slide2.xml" Id="R03c433e039a04186" /><Relationship Type="http://schemas.openxmlformats.org/officeDocument/2006/relationships/slide" Target="/ppt/slides/slide3.xml" Id="R8e0ce2f4520f412e" /><Relationship Type="http://schemas.openxmlformats.org/officeDocument/2006/relationships/slide" Target="/ppt/slides/slide4.xml" Id="Ra95eca014ab84f15" /><Relationship Type="http://schemas.openxmlformats.org/officeDocument/2006/relationships/slide" Target="/ppt/slides/slide5.xml" Id="R1985f822022c4291" /><Relationship Type="http://schemas.openxmlformats.org/officeDocument/2006/relationships/slide" Target="/ppt/slides/slide6.xml" Id="R9f7579e921dd40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5b3604e3f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72f26817a4672" /><Relationship Type="http://schemas.openxmlformats.org/officeDocument/2006/relationships/theme" Target="/ppt/slideMasters/theme/theme1.xml" Id="R4c4de88fe30a4c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72f26817a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5128ff794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0089f923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5666fdd414b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1ea915344b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6214445f4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f1ca72bb43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MORE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 INNOVATION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2 848 558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Pirsenteret, Havnegata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svein@morefish.no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915 212 794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