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a4712b3db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e2b80518b4714"/>
  </p:sldMasterIdLst>
  <p:sldIdLst>
    <p:sldId xmlns:r="http://schemas.openxmlformats.org/officeDocument/2006/relationships" id="256" r:id="R44a0f6b4d9b54d94"/>
    <p:sldId xmlns:r="http://schemas.openxmlformats.org/officeDocument/2006/relationships" id="257" r:id="Rab9f5f288f844d26"/>
    <p:sldId xmlns:r="http://schemas.openxmlformats.org/officeDocument/2006/relationships" id="258" r:id="Rdfaaace1c0c84aac"/>
    <p:sldId xmlns:r="http://schemas.openxmlformats.org/officeDocument/2006/relationships" id="259" r:id="R67d9ff075dcc476e"/>
    <p:sldId xmlns:r="http://schemas.openxmlformats.org/officeDocument/2006/relationships" id="260" r:id="R73bf3660a8fc41bc"/>
    <p:sldId xmlns:r="http://schemas.openxmlformats.org/officeDocument/2006/relationships" id="261" r:id="Rff6204e993d94ad7"/>
    <p:sldId xmlns:r="http://schemas.openxmlformats.org/officeDocument/2006/relationships" id="262" r:id="R4d43a66beb30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e2b80518b4714" /><Relationship Type="http://schemas.openxmlformats.org/officeDocument/2006/relationships/slide" Target="/ppt/slides/slide1.xml" Id="R44a0f6b4d9b54d94" /><Relationship Type="http://schemas.openxmlformats.org/officeDocument/2006/relationships/slide" Target="/ppt/slides/slide2.xml" Id="Rab9f5f288f844d26" /><Relationship Type="http://schemas.openxmlformats.org/officeDocument/2006/relationships/slide" Target="/ppt/slides/slide3.xml" Id="Rdfaaace1c0c84aac" /><Relationship Type="http://schemas.openxmlformats.org/officeDocument/2006/relationships/slide" Target="/ppt/slides/slide4.xml" Id="R67d9ff075dcc476e" /><Relationship Type="http://schemas.openxmlformats.org/officeDocument/2006/relationships/slide" Target="/ppt/slides/slide5.xml" Id="R73bf3660a8fc41bc" /><Relationship Type="http://schemas.openxmlformats.org/officeDocument/2006/relationships/slide" Target="/ppt/slides/slide6.xml" Id="Rff6204e993d94ad7" /><Relationship Type="http://schemas.openxmlformats.org/officeDocument/2006/relationships/slide" Target="/ppt/slides/slide7.xml" Id="R4d43a66beb30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96bf3e458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2e86474a49c6" /><Relationship Type="http://schemas.openxmlformats.org/officeDocument/2006/relationships/theme" Target="/ppt/slideMasters/theme/theme1.xml" Id="R87cd89561066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a2e86474a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48f08e850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1b59193d2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506e618ac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c4451e45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ff7ca87db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d1f18215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58fa8f23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KVÄNUM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KVÄNUM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75 903 548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6 552 839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8 094 775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39 484 552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KVÄNUM KÖK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915 290 604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KVÄNUM OSLO AS</a:t>
            </a:r>
          </a:p>
        </p:txBody>
      </p:sp>
    </p:spTree>
  </p:cSld>
  <p:clrMapOvr>
    <a:masterClrMapping xmlns:a="http://schemas.openxmlformats.org/drawingml/2006/main"/>
  </p:clrMapOvr>
</p:sld>
</file>