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698394014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5531cddc849e6"/>
  </p:sldMasterIdLst>
  <p:sldIdLst>
    <p:sldId xmlns:r="http://schemas.openxmlformats.org/officeDocument/2006/relationships" id="256" r:id="R09451036271a4863"/>
    <p:sldId xmlns:r="http://schemas.openxmlformats.org/officeDocument/2006/relationships" id="257" r:id="R281aad854a354382"/>
    <p:sldId xmlns:r="http://schemas.openxmlformats.org/officeDocument/2006/relationships" id="258" r:id="R64e7eb485f6f4d15"/>
    <p:sldId xmlns:r="http://schemas.openxmlformats.org/officeDocument/2006/relationships" id="259" r:id="R9748be2652444ff0"/>
    <p:sldId xmlns:r="http://schemas.openxmlformats.org/officeDocument/2006/relationships" id="260" r:id="R1d34d94e315f4218"/>
    <p:sldId xmlns:r="http://schemas.openxmlformats.org/officeDocument/2006/relationships" id="261" r:id="Ree418e7b5de84cf7"/>
    <p:sldId xmlns:r="http://schemas.openxmlformats.org/officeDocument/2006/relationships" id="262" r:id="Re487d6251406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5531cddc849e6" /><Relationship Type="http://schemas.openxmlformats.org/officeDocument/2006/relationships/slide" Target="/ppt/slides/slide1.xml" Id="R09451036271a4863" /><Relationship Type="http://schemas.openxmlformats.org/officeDocument/2006/relationships/slide" Target="/ppt/slides/slide2.xml" Id="R281aad854a354382" /><Relationship Type="http://schemas.openxmlformats.org/officeDocument/2006/relationships/slide" Target="/ppt/slides/slide3.xml" Id="R64e7eb485f6f4d15" /><Relationship Type="http://schemas.openxmlformats.org/officeDocument/2006/relationships/slide" Target="/ppt/slides/slide4.xml" Id="R9748be2652444ff0" /><Relationship Type="http://schemas.openxmlformats.org/officeDocument/2006/relationships/slide" Target="/ppt/slides/slide5.xml" Id="R1d34d94e315f4218" /><Relationship Type="http://schemas.openxmlformats.org/officeDocument/2006/relationships/slide" Target="/ppt/slides/slide6.xml" Id="Ree418e7b5de84cf7" /><Relationship Type="http://schemas.openxmlformats.org/officeDocument/2006/relationships/slide" Target="/ppt/slides/slide7.xml" Id="Re487d6251406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b5af863fa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c38b028544ae" /><Relationship Type="http://schemas.openxmlformats.org/officeDocument/2006/relationships/theme" Target="/ppt/slideMasters/theme/theme1.xml" Id="R558ff9b7e833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6c38b028544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6f44c2ba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9a2d88524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ce2a333141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54f17d08f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5f1fe98d340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fccf9b710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fdf42686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1VASK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1VASK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4 859 032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692 981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2 540 946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DANIELLA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915 330 193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1VASK AS</a:t>
            </a:r>
          </a:p>
        </p:txBody>
      </p:sp>
    </p:spTree>
  </p:cSld>
  <p:clrMapOvr>
    <a:masterClrMapping xmlns:a="http://schemas.openxmlformats.org/drawingml/2006/main"/>
  </p:clrMapOvr>
</p:sld>
</file>