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a22190edfc43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11c24b71b24c1c"/>
  </p:sldMasterIdLst>
  <p:sldIdLst>
    <p:sldId xmlns:r="http://schemas.openxmlformats.org/officeDocument/2006/relationships" id="256" r:id="R5fbfbc5ce2cc434f"/>
    <p:sldId xmlns:r="http://schemas.openxmlformats.org/officeDocument/2006/relationships" id="257" r:id="Re4d47e86e7cc46e7"/>
    <p:sldId xmlns:r="http://schemas.openxmlformats.org/officeDocument/2006/relationships" id="258" r:id="R08cf214c3b164507"/>
    <p:sldId xmlns:r="http://schemas.openxmlformats.org/officeDocument/2006/relationships" id="259" r:id="R119a7dea5bba4b28"/>
    <p:sldId xmlns:r="http://schemas.openxmlformats.org/officeDocument/2006/relationships" id="260" r:id="R2f235bcbbacf4efe"/>
    <p:sldId xmlns:r="http://schemas.openxmlformats.org/officeDocument/2006/relationships" id="261" r:id="R5fa7b69dcf2f44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11c24b71b24c1c" /><Relationship Type="http://schemas.openxmlformats.org/officeDocument/2006/relationships/slide" Target="/ppt/slides/slide1.xml" Id="R5fbfbc5ce2cc434f" /><Relationship Type="http://schemas.openxmlformats.org/officeDocument/2006/relationships/slide" Target="/ppt/slides/slide2.xml" Id="Re4d47e86e7cc46e7" /><Relationship Type="http://schemas.openxmlformats.org/officeDocument/2006/relationships/slide" Target="/ppt/slides/slide3.xml" Id="R08cf214c3b164507" /><Relationship Type="http://schemas.openxmlformats.org/officeDocument/2006/relationships/slide" Target="/ppt/slides/slide4.xml" Id="R119a7dea5bba4b28" /><Relationship Type="http://schemas.openxmlformats.org/officeDocument/2006/relationships/slide" Target="/ppt/slides/slide5.xml" Id="R2f235bcbbacf4efe" /><Relationship Type="http://schemas.openxmlformats.org/officeDocument/2006/relationships/slide" Target="/ppt/slides/slide6.xml" Id="R5fa7b69dcf2f44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9c9602637c43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5cf2a4962403f" /><Relationship Type="http://schemas.openxmlformats.org/officeDocument/2006/relationships/theme" Target="/ppt/slideMasters/theme/theme1.xml" Id="Rbbdd8fac158742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85cf2a496240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ee106db4e47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4aa8f057a4b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4eb43dc8e43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d65551cd648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d1b472f3f47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a78c7e01e47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AGDER MASKINTRANSPORT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MASKINTRANSPORT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AGDER MASKINTRANSPORT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MASKINTRANSPORT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MASKINTRANSPORT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MASKINTRANSPORT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39 092 780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−1 314 238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−1 507 571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486 307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24 953 215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MASKINTRANSPORT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Mjåvannsvegen 125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915 336 876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MASKINTRANSPORT AS</a:t>
            </a:r>
          </a:p>
        </p:txBody>
      </p:sp>
    </p:spTree>
  </p:cSld>
  <p:clrMapOvr>
    <a:masterClrMapping xmlns:a="http://schemas.openxmlformats.org/drawingml/2006/main"/>
  </p:clrMapOvr>
</p:sld>
</file>