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35ea8a5f004a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ae088f05484e5c"/>
  </p:sldMasterIdLst>
  <p:sldIdLst>
    <p:sldId xmlns:r="http://schemas.openxmlformats.org/officeDocument/2006/relationships" id="256" r:id="R23283d20c0fd44a7"/>
    <p:sldId xmlns:r="http://schemas.openxmlformats.org/officeDocument/2006/relationships" id="257" r:id="R53731df09d1f400e"/>
    <p:sldId xmlns:r="http://schemas.openxmlformats.org/officeDocument/2006/relationships" id="258" r:id="Rdc6aaf040b774a6a"/>
    <p:sldId xmlns:r="http://schemas.openxmlformats.org/officeDocument/2006/relationships" id="259" r:id="Raed7c2c19e2f4b3b"/>
    <p:sldId xmlns:r="http://schemas.openxmlformats.org/officeDocument/2006/relationships" id="260" r:id="R1017c8d898794dc4"/>
    <p:sldId xmlns:r="http://schemas.openxmlformats.org/officeDocument/2006/relationships" id="261" r:id="Rf9146cd42ba34a85"/>
    <p:sldId xmlns:r="http://schemas.openxmlformats.org/officeDocument/2006/relationships" id="262" r:id="Rd7e78f91e50d47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ae088f05484e5c" /><Relationship Type="http://schemas.openxmlformats.org/officeDocument/2006/relationships/slide" Target="/ppt/slides/slide1.xml" Id="R23283d20c0fd44a7" /><Relationship Type="http://schemas.openxmlformats.org/officeDocument/2006/relationships/slide" Target="/ppt/slides/slide2.xml" Id="R53731df09d1f400e" /><Relationship Type="http://schemas.openxmlformats.org/officeDocument/2006/relationships/slide" Target="/ppt/slides/slide3.xml" Id="Rdc6aaf040b774a6a" /><Relationship Type="http://schemas.openxmlformats.org/officeDocument/2006/relationships/slide" Target="/ppt/slides/slide4.xml" Id="Raed7c2c19e2f4b3b" /><Relationship Type="http://schemas.openxmlformats.org/officeDocument/2006/relationships/slide" Target="/ppt/slides/slide5.xml" Id="R1017c8d898794dc4" /><Relationship Type="http://schemas.openxmlformats.org/officeDocument/2006/relationships/slide" Target="/ppt/slides/slide6.xml" Id="Rf9146cd42ba34a85" /><Relationship Type="http://schemas.openxmlformats.org/officeDocument/2006/relationships/slide" Target="/ppt/slides/slide7.xml" Id="Rd7e78f91e50d47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ecac3202e648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889e0446945e5" /><Relationship Type="http://schemas.openxmlformats.org/officeDocument/2006/relationships/theme" Target="/ppt/slideMasters/theme/theme1.xml" Id="R10f06c89d1c045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9889e0446945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4cf121e524e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6020ada2941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9c7af5aef4a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be63a828341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dbda9c10f49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8922ad42541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c60f790b844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FACERE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FACERE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FACERE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FACERE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FACERE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FACERE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1 232 044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33 077 069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36 364 669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FACERE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ANDERS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FACERE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Tøttaveien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8514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95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915 354 416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FACERE AS</a:t>
            </a:r>
          </a:p>
        </p:txBody>
      </p:sp>
    </p:spTree>
  </p:cSld>
  <p:clrMapOvr>
    <a:masterClrMapping xmlns:a="http://schemas.openxmlformats.org/drawingml/2006/main"/>
  </p:clrMapOvr>
</p:sld>
</file>