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87ac9faedf4d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5e16d7e4814228"/>
  </p:sldMasterIdLst>
  <p:sldIdLst>
    <p:sldId xmlns:r="http://schemas.openxmlformats.org/officeDocument/2006/relationships" id="256" r:id="R85f4cf24f5a342ae"/>
    <p:sldId xmlns:r="http://schemas.openxmlformats.org/officeDocument/2006/relationships" id="257" r:id="R09b2812a52d549b5"/>
    <p:sldId xmlns:r="http://schemas.openxmlformats.org/officeDocument/2006/relationships" id="258" r:id="R1c89c15bfaae40fa"/>
    <p:sldId xmlns:r="http://schemas.openxmlformats.org/officeDocument/2006/relationships" id="259" r:id="Rdc2698d5e34045ea"/>
    <p:sldId xmlns:r="http://schemas.openxmlformats.org/officeDocument/2006/relationships" id="260" r:id="Re3fcd9979f834109"/>
    <p:sldId xmlns:r="http://schemas.openxmlformats.org/officeDocument/2006/relationships" id="261" r:id="Re9eb2154eb1b47f1"/>
    <p:sldId xmlns:r="http://schemas.openxmlformats.org/officeDocument/2006/relationships" id="262" r:id="R90a9c89f1abe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e16d7e4814228" /><Relationship Type="http://schemas.openxmlformats.org/officeDocument/2006/relationships/slide" Target="/ppt/slides/slide1.xml" Id="R85f4cf24f5a342ae" /><Relationship Type="http://schemas.openxmlformats.org/officeDocument/2006/relationships/slide" Target="/ppt/slides/slide2.xml" Id="R09b2812a52d549b5" /><Relationship Type="http://schemas.openxmlformats.org/officeDocument/2006/relationships/slide" Target="/ppt/slides/slide3.xml" Id="R1c89c15bfaae40fa" /><Relationship Type="http://schemas.openxmlformats.org/officeDocument/2006/relationships/slide" Target="/ppt/slides/slide4.xml" Id="Rdc2698d5e34045ea" /><Relationship Type="http://schemas.openxmlformats.org/officeDocument/2006/relationships/slide" Target="/ppt/slides/slide5.xml" Id="Re3fcd9979f834109" /><Relationship Type="http://schemas.openxmlformats.org/officeDocument/2006/relationships/slide" Target="/ppt/slides/slide6.xml" Id="Re9eb2154eb1b47f1" /><Relationship Type="http://schemas.openxmlformats.org/officeDocument/2006/relationships/slide" Target="/ppt/slides/slide7.xml" Id="R90a9c89f1abe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d248e97474c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b27e6d7eb4880" /><Relationship Type="http://schemas.openxmlformats.org/officeDocument/2006/relationships/theme" Target="/ppt/slideMasters/theme/theme1.xml" Id="R20ec18b97929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6b27e6d7eb48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e5c0d09c24d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281b4dad84c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dbf6f5f57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7d3ae35b44a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20c8be6d849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3e4a307e944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32f2789a648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