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35a80f849945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bd123f50094aeb"/>
  </p:sldMasterIdLst>
  <p:sldIdLst>
    <p:sldId xmlns:r="http://schemas.openxmlformats.org/officeDocument/2006/relationships" id="256" r:id="Rf32d1c0a186542b0"/>
    <p:sldId xmlns:r="http://schemas.openxmlformats.org/officeDocument/2006/relationships" id="257" r:id="R4969c59217334cbb"/>
    <p:sldId xmlns:r="http://schemas.openxmlformats.org/officeDocument/2006/relationships" id="258" r:id="R4bd3cd291f944b68"/>
    <p:sldId xmlns:r="http://schemas.openxmlformats.org/officeDocument/2006/relationships" id="259" r:id="Raddffa9ab0c34623"/>
    <p:sldId xmlns:r="http://schemas.openxmlformats.org/officeDocument/2006/relationships" id="260" r:id="R66a017ca8b2e49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bd123f50094aeb" /><Relationship Type="http://schemas.openxmlformats.org/officeDocument/2006/relationships/slide" Target="/ppt/slides/slide1.xml" Id="Rf32d1c0a186542b0" /><Relationship Type="http://schemas.openxmlformats.org/officeDocument/2006/relationships/slide" Target="/ppt/slides/slide2.xml" Id="R4969c59217334cbb" /><Relationship Type="http://schemas.openxmlformats.org/officeDocument/2006/relationships/slide" Target="/ppt/slides/slide3.xml" Id="R4bd3cd291f944b68" /><Relationship Type="http://schemas.openxmlformats.org/officeDocument/2006/relationships/slide" Target="/ppt/slides/slide4.xml" Id="Raddffa9ab0c34623" /><Relationship Type="http://schemas.openxmlformats.org/officeDocument/2006/relationships/slide" Target="/ppt/slides/slide5.xml" Id="R66a017ca8b2e49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d5677d210b41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5ef1b2b5b14b93" /><Relationship Type="http://schemas.openxmlformats.org/officeDocument/2006/relationships/theme" Target="/ppt/slideMasters/theme/theme1.xml" Id="Re49028b060474d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5ef1b2b5b14b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7ba9ccf2e42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152bce8784f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5eedf1c8c14e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b985bdbe645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511af75934d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HOMSTVEDT MASKIN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HOMSTVEDT MASKIN ble etablert [år] og holder til i Mysen.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Homstvedtveien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1852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okhomstvedt@gmail.com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915 518 850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HOMSTVEDT MASKIN</a:t>
            </a:r>
          </a:p>
        </p:txBody>
      </p:sp>
    </p:spTree>
  </p:cSld>
  <p:clrMapOvr>
    <a:masterClrMapping xmlns:a="http://schemas.openxmlformats.org/drawingml/2006/main"/>
  </p:clrMapOvr>
</p:sld>
</file>