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db1a80ccf343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acddceea4d46f1"/>
  </p:sldMasterIdLst>
  <p:sldIdLst>
    <p:sldId xmlns:r="http://schemas.openxmlformats.org/officeDocument/2006/relationships" id="256" r:id="R9e69ea1b29a4485d"/>
    <p:sldId xmlns:r="http://schemas.openxmlformats.org/officeDocument/2006/relationships" id="257" r:id="Recea7b982f7c4678"/>
    <p:sldId xmlns:r="http://schemas.openxmlformats.org/officeDocument/2006/relationships" id="258" r:id="R90254c6229404264"/>
    <p:sldId xmlns:r="http://schemas.openxmlformats.org/officeDocument/2006/relationships" id="259" r:id="Rbd788767326b4491"/>
    <p:sldId xmlns:r="http://schemas.openxmlformats.org/officeDocument/2006/relationships" id="260" r:id="R22baf574b408481b"/>
    <p:sldId xmlns:r="http://schemas.openxmlformats.org/officeDocument/2006/relationships" id="261" r:id="R312afc9760924e96"/>
    <p:sldId xmlns:r="http://schemas.openxmlformats.org/officeDocument/2006/relationships" id="262" r:id="R4ad62150c8d54e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cddceea4d46f1" /><Relationship Type="http://schemas.openxmlformats.org/officeDocument/2006/relationships/slide" Target="/ppt/slides/slide1.xml" Id="R9e69ea1b29a4485d" /><Relationship Type="http://schemas.openxmlformats.org/officeDocument/2006/relationships/slide" Target="/ppt/slides/slide2.xml" Id="Recea7b982f7c4678" /><Relationship Type="http://schemas.openxmlformats.org/officeDocument/2006/relationships/slide" Target="/ppt/slides/slide3.xml" Id="R90254c6229404264" /><Relationship Type="http://schemas.openxmlformats.org/officeDocument/2006/relationships/slide" Target="/ppt/slides/slide4.xml" Id="Rbd788767326b4491" /><Relationship Type="http://schemas.openxmlformats.org/officeDocument/2006/relationships/slide" Target="/ppt/slides/slide5.xml" Id="R22baf574b408481b" /><Relationship Type="http://schemas.openxmlformats.org/officeDocument/2006/relationships/slide" Target="/ppt/slides/slide6.xml" Id="R312afc9760924e96" /><Relationship Type="http://schemas.openxmlformats.org/officeDocument/2006/relationships/slide" Target="/ppt/slides/slide7.xml" Id="R4ad62150c8d54e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6ec04444f47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9546379e14463" /><Relationship Type="http://schemas.openxmlformats.org/officeDocument/2006/relationships/theme" Target="/ppt/slideMasters/theme/theme1.xml" Id="Rcbf87a844b6741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29546379e144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31ef8481c4a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a5177533147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442e43f72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367cbefc24f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a099cb3cc4a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5109b131149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33e64173643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TELUSETER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TELUSETER HOLDING AS ble etablert [år] og holder til i Flatdal.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455 977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LUSETER SKARET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Gloms veg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3841 Flatdal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tomerikluseter@live.no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915 518 958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TELUSETER HOLDING AS</a:t>
            </a:r>
          </a:p>
        </p:txBody>
      </p:sp>
    </p:spTree>
  </p:cSld>
  <p:clrMapOvr>
    <a:masterClrMapping xmlns:a="http://schemas.openxmlformats.org/drawingml/2006/main"/>
  </p:clrMapOvr>
</p:sld>
</file>