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4472a2337f4f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e3779bc89c446a"/>
  </p:sldMasterIdLst>
  <p:sldIdLst>
    <p:sldId xmlns:r="http://schemas.openxmlformats.org/officeDocument/2006/relationships" id="256" r:id="R90b7bc1dbf804dcd"/>
    <p:sldId xmlns:r="http://schemas.openxmlformats.org/officeDocument/2006/relationships" id="257" r:id="R86077a6d774c4e7e"/>
    <p:sldId xmlns:r="http://schemas.openxmlformats.org/officeDocument/2006/relationships" id="258" r:id="R1d19a5aee7a74b0e"/>
    <p:sldId xmlns:r="http://schemas.openxmlformats.org/officeDocument/2006/relationships" id="259" r:id="Rd183cda6c5a94b67"/>
    <p:sldId xmlns:r="http://schemas.openxmlformats.org/officeDocument/2006/relationships" id="260" r:id="Rc3a31292f2744dfb"/>
    <p:sldId xmlns:r="http://schemas.openxmlformats.org/officeDocument/2006/relationships" id="261" r:id="Ra7e77a3cb9c443ae"/>
    <p:sldId xmlns:r="http://schemas.openxmlformats.org/officeDocument/2006/relationships" id="262" r:id="R00c2436cb41a42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3779bc89c446a" /><Relationship Type="http://schemas.openxmlformats.org/officeDocument/2006/relationships/slide" Target="/ppt/slides/slide1.xml" Id="R90b7bc1dbf804dcd" /><Relationship Type="http://schemas.openxmlformats.org/officeDocument/2006/relationships/slide" Target="/ppt/slides/slide2.xml" Id="R86077a6d774c4e7e" /><Relationship Type="http://schemas.openxmlformats.org/officeDocument/2006/relationships/slide" Target="/ppt/slides/slide3.xml" Id="R1d19a5aee7a74b0e" /><Relationship Type="http://schemas.openxmlformats.org/officeDocument/2006/relationships/slide" Target="/ppt/slides/slide4.xml" Id="Rd183cda6c5a94b67" /><Relationship Type="http://schemas.openxmlformats.org/officeDocument/2006/relationships/slide" Target="/ppt/slides/slide5.xml" Id="Rc3a31292f2744dfb" /><Relationship Type="http://schemas.openxmlformats.org/officeDocument/2006/relationships/slide" Target="/ppt/slides/slide6.xml" Id="Ra7e77a3cb9c443ae" /><Relationship Type="http://schemas.openxmlformats.org/officeDocument/2006/relationships/slide" Target="/ppt/slides/slide7.xml" Id="R00c2436cb41a42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389ee8632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79ed5a3994de1" /><Relationship Type="http://schemas.openxmlformats.org/officeDocument/2006/relationships/theme" Target="/ppt/slideMasters/theme/theme1.xml" Id="R29b1f268aed14e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d79ed5a3994d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71766db5a4e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45974f7c04a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aec4607e845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b41d83f4c4b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5cbacc2a249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6249045384d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95393fa1746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