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622a1574c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1d5e9117f4a35"/>
  </p:sldMasterIdLst>
  <p:sldIdLst>
    <p:sldId xmlns:r="http://schemas.openxmlformats.org/officeDocument/2006/relationships" id="256" r:id="R80ac8b05368d47ed"/>
    <p:sldId xmlns:r="http://schemas.openxmlformats.org/officeDocument/2006/relationships" id="257" r:id="R8ee53765466e453a"/>
    <p:sldId xmlns:r="http://schemas.openxmlformats.org/officeDocument/2006/relationships" id="258" r:id="Rcef2f35d0b4144c2"/>
    <p:sldId xmlns:r="http://schemas.openxmlformats.org/officeDocument/2006/relationships" id="259" r:id="R07a83a34a5854a1d"/>
    <p:sldId xmlns:r="http://schemas.openxmlformats.org/officeDocument/2006/relationships" id="260" r:id="Rb7b370b7fcee4dfd"/>
    <p:sldId xmlns:r="http://schemas.openxmlformats.org/officeDocument/2006/relationships" id="261" r:id="R3de3f94caf31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1d5e9117f4a35" /><Relationship Type="http://schemas.openxmlformats.org/officeDocument/2006/relationships/slide" Target="/ppt/slides/slide1.xml" Id="R80ac8b05368d47ed" /><Relationship Type="http://schemas.openxmlformats.org/officeDocument/2006/relationships/slide" Target="/ppt/slides/slide2.xml" Id="R8ee53765466e453a" /><Relationship Type="http://schemas.openxmlformats.org/officeDocument/2006/relationships/slide" Target="/ppt/slides/slide3.xml" Id="Rcef2f35d0b4144c2" /><Relationship Type="http://schemas.openxmlformats.org/officeDocument/2006/relationships/slide" Target="/ppt/slides/slide4.xml" Id="R07a83a34a5854a1d" /><Relationship Type="http://schemas.openxmlformats.org/officeDocument/2006/relationships/slide" Target="/ppt/slides/slide5.xml" Id="Rb7b370b7fcee4dfd" /><Relationship Type="http://schemas.openxmlformats.org/officeDocument/2006/relationships/slide" Target="/ppt/slides/slide6.xml" Id="R3de3f94caf31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453ceeed1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6ef7d99954e3b" /><Relationship Type="http://schemas.openxmlformats.org/officeDocument/2006/relationships/theme" Target="/ppt/slideMasters/theme/theme1.xml" Id="R98f802136744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6ef7d9995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5ea96cc34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b6444fcd7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931f15a39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442b82e6e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211ff4a2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2065441a2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