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d1627e5a2c42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f526bf7b6d4184"/>
  </p:sldMasterIdLst>
  <p:sldIdLst>
    <p:sldId xmlns:r="http://schemas.openxmlformats.org/officeDocument/2006/relationships" id="256" r:id="R6eb33edec1be4c9a"/>
    <p:sldId xmlns:r="http://schemas.openxmlformats.org/officeDocument/2006/relationships" id="257" r:id="Ra38193e89cc2468d"/>
    <p:sldId xmlns:r="http://schemas.openxmlformats.org/officeDocument/2006/relationships" id="258" r:id="R9fbabd06ad1b47e0"/>
    <p:sldId xmlns:r="http://schemas.openxmlformats.org/officeDocument/2006/relationships" id="259" r:id="R8288420c817c4e58"/>
    <p:sldId xmlns:r="http://schemas.openxmlformats.org/officeDocument/2006/relationships" id="260" r:id="R5d6cede3c69643e0"/>
    <p:sldId xmlns:r="http://schemas.openxmlformats.org/officeDocument/2006/relationships" id="261" r:id="R18e0a838c2654998"/>
    <p:sldId xmlns:r="http://schemas.openxmlformats.org/officeDocument/2006/relationships" id="262" r:id="R2480ae2c5276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f526bf7b6d4184" /><Relationship Type="http://schemas.openxmlformats.org/officeDocument/2006/relationships/slide" Target="/ppt/slides/slide1.xml" Id="R6eb33edec1be4c9a" /><Relationship Type="http://schemas.openxmlformats.org/officeDocument/2006/relationships/slide" Target="/ppt/slides/slide2.xml" Id="Ra38193e89cc2468d" /><Relationship Type="http://schemas.openxmlformats.org/officeDocument/2006/relationships/slide" Target="/ppt/slides/slide3.xml" Id="R9fbabd06ad1b47e0" /><Relationship Type="http://schemas.openxmlformats.org/officeDocument/2006/relationships/slide" Target="/ppt/slides/slide4.xml" Id="R8288420c817c4e58" /><Relationship Type="http://schemas.openxmlformats.org/officeDocument/2006/relationships/slide" Target="/ppt/slides/slide5.xml" Id="R5d6cede3c69643e0" /><Relationship Type="http://schemas.openxmlformats.org/officeDocument/2006/relationships/slide" Target="/ppt/slides/slide6.xml" Id="R18e0a838c2654998" /><Relationship Type="http://schemas.openxmlformats.org/officeDocument/2006/relationships/slide" Target="/ppt/slides/slide7.xml" Id="R2480ae2c5276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5832dd38c4a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61602f2d84907" /><Relationship Type="http://schemas.openxmlformats.org/officeDocument/2006/relationships/theme" Target="/ppt/slideMasters/theme/theme1.xml" Id="Rc4f5039586874c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61602f2d8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12199845b43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20a5ec347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9bee082bd45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27a95a16f42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66c5f9d6142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54ac4903246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d706fd57041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33 995 060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