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86b867156246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6db3592a0e404f"/>
  </p:sldMasterIdLst>
  <p:sldIdLst>
    <p:sldId xmlns:r="http://schemas.openxmlformats.org/officeDocument/2006/relationships" id="256" r:id="R57615432dc8148a8"/>
    <p:sldId xmlns:r="http://schemas.openxmlformats.org/officeDocument/2006/relationships" id="257" r:id="R06d54b8fa49b4223"/>
    <p:sldId xmlns:r="http://schemas.openxmlformats.org/officeDocument/2006/relationships" id="258" r:id="R587a8fefb34b476a"/>
    <p:sldId xmlns:r="http://schemas.openxmlformats.org/officeDocument/2006/relationships" id="259" r:id="R4f288f00bcf1426a"/>
    <p:sldId xmlns:r="http://schemas.openxmlformats.org/officeDocument/2006/relationships" id="260" r:id="Rcbfa1b49b06247dd"/>
    <p:sldId xmlns:r="http://schemas.openxmlformats.org/officeDocument/2006/relationships" id="261" r:id="R79bec49f343544fb"/>
    <p:sldId xmlns:r="http://schemas.openxmlformats.org/officeDocument/2006/relationships" id="262" r:id="Rf53d73d0df8149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db3592a0e404f" /><Relationship Type="http://schemas.openxmlformats.org/officeDocument/2006/relationships/slide" Target="/ppt/slides/slide1.xml" Id="R57615432dc8148a8" /><Relationship Type="http://schemas.openxmlformats.org/officeDocument/2006/relationships/slide" Target="/ppt/slides/slide2.xml" Id="R06d54b8fa49b4223" /><Relationship Type="http://schemas.openxmlformats.org/officeDocument/2006/relationships/slide" Target="/ppt/slides/slide3.xml" Id="R587a8fefb34b476a" /><Relationship Type="http://schemas.openxmlformats.org/officeDocument/2006/relationships/slide" Target="/ppt/slides/slide4.xml" Id="R4f288f00bcf1426a" /><Relationship Type="http://schemas.openxmlformats.org/officeDocument/2006/relationships/slide" Target="/ppt/slides/slide5.xml" Id="Rcbfa1b49b06247dd" /><Relationship Type="http://schemas.openxmlformats.org/officeDocument/2006/relationships/slide" Target="/ppt/slides/slide6.xml" Id="R79bec49f343544fb" /><Relationship Type="http://schemas.openxmlformats.org/officeDocument/2006/relationships/slide" Target="/ppt/slides/slide7.xml" Id="Rf53d73d0df8149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8f1b76de6744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309ae94914942" /><Relationship Type="http://schemas.openxmlformats.org/officeDocument/2006/relationships/theme" Target="/ppt/slideMasters/theme/theme1.xml" Id="R9c9b67263e344f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b309ae949149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75a67d2bc4d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8187fbab543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90da44c2841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0b0e7706444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5afcf826647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e0e04e21442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fb962dcb544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FOSSMARK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INVESTERING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FOSSMARK KURT OSKAR SOLLI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4104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FOSSMARK INVESTERING AS</a:t>
            </a:r>
          </a:p>
        </p:txBody>
      </p:sp>
    </p:spTree>
  </p:cSld>
  <p:clrMapOvr>
    <a:masterClrMapping xmlns:a="http://schemas.openxmlformats.org/drawingml/2006/main"/>
  </p:clrMapOvr>
</p:sld>
</file>