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acc2418c7e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797f42c9844d71"/>
  </p:sldMasterIdLst>
  <p:sldIdLst>
    <p:sldId xmlns:r="http://schemas.openxmlformats.org/officeDocument/2006/relationships" id="256" r:id="R486be9fc42bb4ba2"/>
    <p:sldId xmlns:r="http://schemas.openxmlformats.org/officeDocument/2006/relationships" id="257" r:id="R0d73b1e3f73d49a2"/>
    <p:sldId xmlns:r="http://schemas.openxmlformats.org/officeDocument/2006/relationships" id="258" r:id="Rfa9631cb193e4dc8"/>
    <p:sldId xmlns:r="http://schemas.openxmlformats.org/officeDocument/2006/relationships" id="259" r:id="R309cfad8715a4741"/>
    <p:sldId xmlns:r="http://schemas.openxmlformats.org/officeDocument/2006/relationships" id="260" r:id="Re7742f39b1ba4178"/>
    <p:sldId xmlns:r="http://schemas.openxmlformats.org/officeDocument/2006/relationships" id="261" r:id="Rc6931a1ca12f4e68"/>
    <p:sldId xmlns:r="http://schemas.openxmlformats.org/officeDocument/2006/relationships" id="262" r:id="R6747b0444c7e4e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97f42c9844d71" /><Relationship Type="http://schemas.openxmlformats.org/officeDocument/2006/relationships/slide" Target="/ppt/slides/slide1.xml" Id="R486be9fc42bb4ba2" /><Relationship Type="http://schemas.openxmlformats.org/officeDocument/2006/relationships/slide" Target="/ppt/slides/slide2.xml" Id="R0d73b1e3f73d49a2" /><Relationship Type="http://schemas.openxmlformats.org/officeDocument/2006/relationships/slide" Target="/ppt/slides/slide3.xml" Id="Rfa9631cb193e4dc8" /><Relationship Type="http://schemas.openxmlformats.org/officeDocument/2006/relationships/slide" Target="/ppt/slides/slide4.xml" Id="R309cfad8715a4741" /><Relationship Type="http://schemas.openxmlformats.org/officeDocument/2006/relationships/slide" Target="/ppt/slides/slide5.xml" Id="Re7742f39b1ba4178" /><Relationship Type="http://schemas.openxmlformats.org/officeDocument/2006/relationships/slide" Target="/ppt/slides/slide6.xml" Id="Rc6931a1ca12f4e68" /><Relationship Type="http://schemas.openxmlformats.org/officeDocument/2006/relationships/slide" Target="/ppt/slides/slide7.xml" Id="R6747b0444c7e4e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1ede8d936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48307e4724b4a" /><Relationship Type="http://schemas.openxmlformats.org/officeDocument/2006/relationships/theme" Target="/ppt/slideMasters/theme/theme1.xml" Id="R1fdbf38528fa45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48307e472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38e07774f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96a9d3dfb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e1dc43bde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2df57dde04b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529bff3c14b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a4e3c2de2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30580895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