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9074965c0f43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57e6166ea84f3a"/>
  </p:sldMasterIdLst>
  <p:sldIdLst>
    <p:sldId xmlns:r="http://schemas.openxmlformats.org/officeDocument/2006/relationships" id="256" r:id="Rb85b9a00b31b49ac"/>
    <p:sldId xmlns:r="http://schemas.openxmlformats.org/officeDocument/2006/relationships" id="257" r:id="Ra6a36ec86fa643ee"/>
    <p:sldId xmlns:r="http://schemas.openxmlformats.org/officeDocument/2006/relationships" id="258" r:id="Rc87cf4064e1041ba"/>
    <p:sldId xmlns:r="http://schemas.openxmlformats.org/officeDocument/2006/relationships" id="259" r:id="R1806722c128e4e71"/>
    <p:sldId xmlns:r="http://schemas.openxmlformats.org/officeDocument/2006/relationships" id="260" r:id="R82650bf7ad924fa1"/>
    <p:sldId xmlns:r="http://schemas.openxmlformats.org/officeDocument/2006/relationships" id="261" r:id="Rd06cd71bd75f44e5"/>
    <p:sldId xmlns:r="http://schemas.openxmlformats.org/officeDocument/2006/relationships" id="262" r:id="R15902efd4d3847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57e6166ea84f3a" /><Relationship Type="http://schemas.openxmlformats.org/officeDocument/2006/relationships/slide" Target="/ppt/slides/slide1.xml" Id="Rb85b9a00b31b49ac" /><Relationship Type="http://schemas.openxmlformats.org/officeDocument/2006/relationships/slide" Target="/ppt/slides/slide2.xml" Id="Ra6a36ec86fa643ee" /><Relationship Type="http://schemas.openxmlformats.org/officeDocument/2006/relationships/slide" Target="/ppt/slides/slide3.xml" Id="Rc87cf4064e1041ba" /><Relationship Type="http://schemas.openxmlformats.org/officeDocument/2006/relationships/slide" Target="/ppt/slides/slide4.xml" Id="R1806722c128e4e71" /><Relationship Type="http://schemas.openxmlformats.org/officeDocument/2006/relationships/slide" Target="/ppt/slides/slide5.xml" Id="R82650bf7ad924fa1" /><Relationship Type="http://schemas.openxmlformats.org/officeDocument/2006/relationships/slide" Target="/ppt/slides/slide6.xml" Id="Rd06cd71bd75f44e5" /><Relationship Type="http://schemas.openxmlformats.org/officeDocument/2006/relationships/slide" Target="/ppt/slides/slide7.xml" Id="R15902efd4d3847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8d1e40f3114e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97580dba84167" /><Relationship Type="http://schemas.openxmlformats.org/officeDocument/2006/relationships/theme" Target="/ppt/slideMasters/theme/theme1.xml" Id="R6703ac4b193843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a97580dba841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511a0b1da4a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8ee39aac244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7e04774934c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d7d7a044f47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114b281ca46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6df57af0145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c80d33dc343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VBBLIKK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25 337 396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−501 865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3 602 330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8 027 292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HAREIDE HOLDING AS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VBBYGG AS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AAMÅS HOLDING AS  –  25,1 %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Brusdalsvegen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915 528 260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