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6e53c2a45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5e42125834e65"/>
  </p:sldMasterIdLst>
  <p:sldIdLst>
    <p:sldId xmlns:r="http://schemas.openxmlformats.org/officeDocument/2006/relationships" id="256" r:id="Rf5f0ca5385354faa"/>
    <p:sldId xmlns:r="http://schemas.openxmlformats.org/officeDocument/2006/relationships" id="257" r:id="R0e18877435db425d"/>
    <p:sldId xmlns:r="http://schemas.openxmlformats.org/officeDocument/2006/relationships" id="258" r:id="Re907f27a2a524689"/>
    <p:sldId xmlns:r="http://schemas.openxmlformats.org/officeDocument/2006/relationships" id="259" r:id="R670bcf7db70d498a"/>
    <p:sldId xmlns:r="http://schemas.openxmlformats.org/officeDocument/2006/relationships" id="260" r:id="R42cd1d24049945bd"/>
    <p:sldId xmlns:r="http://schemas.openxmlformats.org/officeDocument/2006/relationships" id="261" r:id="Re93c6794f70441e1"/>
    <p:sldId xmlns:r="http://schemas.openxmlformats.org/officeDocument/2006/relationships" id="262" r:id="R9464bfc48591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5e42125834e65" /><Relationship Type="http://schemas.openxmlformats.org/officeDocument/2006/relationships/slide" Target="/ppt/slides/slide1.xml" Id="Rf5f0ca5385354faa" /><Relationship Type="http://schemas.openxmlformats.org/officeDocument/2006/relationships/slide" Target="/ppt/slides/slide2.xml" Id="R0e18877435db425d" /><Relationship Type="http://schemas.openxmlformats.org/officeDocument/2006/relationships/slide" Target="/ppt/slides/slide3.xml" Id="Re907f27a2a524689" /><Relationship Type="http://schemas.openxmlformats.org/officeDocument/2006/relationships/slide" Target="/ppt/slides/slide4.xml" Id="R670bcf7db70d498a" /><Relationship Type="http://schemas.openxmlformats.org/officeDocument/2006/relationships/slide" Target="/ppt/slides/slide5.xml" Id="R42cd1d24049945bd" /><Relationship Type="http://schemas.openxmlformats.org/officeDocument/2006/relationships/slide" Target="/ppt/slides/slide6.xml" Id="Re93c6794f70441e1" /><Relationship Type="http://schemas.openxmlformats.org/officeDocument/2006/relationships/slide" Target="/ppt/slides/slide7.xml" Id="R9464bfc48591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f6bae1f35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fd955a0d74f7a" /><Relationship Type="http://schemas.openxmlformats.org/officeDocument/2006/relationships/theme" Target="/ppt/slideMasters/theme/theme1.xml" Id="R34d223927322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5fd955a0d7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81ee7eaaf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ded7e23bc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9156e0ece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059cce2dc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d2a7f054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6f852ec5c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c44af9f9f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GOBERG 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GOBERG LIE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MORTEN GOBERG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Ryes gate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