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66eb4c510a45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d23e4f59454952"/>
  </p:sldMasterIdLst>
  <p:sldIdLst>
    <p:sldId xmlns:r="http://schemas.openxmlformats.org/officeDocument/2006/relationships" id="256" r:id="R9398d3f9acb64c85"/>
    <p:sldId xmlns:r="http://schemas.openxmlformats.org/officeDocument/2006/relationships" id="257" r:id="R907843cadba04522"/>
    <p:sldId xmlns:r="http://schemas.openxmlformats.org/officeDocument/2006/relationships" id="258" r:id="R936783c5695a4d30"/>
    <p:sldId xmlns:r="http://schemas.openxmlformats.org/officeDocument/2006/relationships" id="259" r:id="Rdb5001699c36439d"/>
    <p:sldId xmlns:r="http://schemas.openxmlformats.org/officeDocument/2006/relationships" id="260" r:id="R4e5ebcaca8634f13"/>
    <p:sldId xmlns:r="http://schemas.openxmlformats.org/officeDocument/2006/relationships" id="261" r:id="R2f57129e38e74d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d23e4f59454952" /><Relationship Type="http://schemas.openxmlformats.org/officeDocument/2006/relationships/slide" Target="/ppt/slides/slide1.xml" Id="R9398d3f9acb64c85" /><Relationship Type="http://schemas.openxmlformats.org/officeDocument/2006/relationships/slide" Target="/ppt/slides/slide2.xml" Id="R907843cadba04522" /><Relationship Type="http://schemas.openxmlformats.org/officeDocument/2006/relationships/slide" Target="/ppt/slides/slide3.xml" Id="R936783c5695a4d30" /><Relationship Type="http://schemas.openxmlformats.org/officeDocument/2006/relationships/slide" Target="/ppt/slides/slide4.xml" Id="Rdb5001699c36439d" /><Relationship Type="http://schemas.openxmlformats.org/officeDocument/2006/relationships/slide" Target="/ppt/slides/slide5.xml" Id="R4e5ebcaca8634f13" /><Relationship Type="http://schemas.openxmlformats.org/officeDocument/2006/relationships/slide" Target="/ppt/slides/slide6.xml" Id="R2f57129e38e74d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3372a6316f4f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0da89761b4e5f" /><Relationship Type="http://schemas.openxmlformats.org/officeDocument/2006/relationships/theme" Target="/ppt/slideMasters/theme/theme1.xml" Id="Rcbc0b2e729104e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60da89761b4e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61c19440242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8a478282049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cf33ea30140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55b24dbd840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adbea3c2640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db54bdbcc48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DRILCHEM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DRILCHEM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DRILCHEM NORGE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DRILCHEM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DRILCHEM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DRILCHEM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361 679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361 679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DRILCHEM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915 533 930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DRILCHEM NORGE AS</a:t>
            </a:r>
          </a:p>
        </p:txBody>
      </p:sp>
    </p:spTree>
  </p:cSld>
  <p:clrMapOvr>
    <a:masterClrMapping xmlns:a="http://schemas.openxmlformats.org/drawingml/2006/main"/>
  </p:clrMapOvr>
</p:sld>
</file>