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fa6fbfa57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81a4237d84a35"/>
  </p:sldMasterIdLst>
  <p:sldIdLst>
    <p:sldId xmlns:r="http://schemas.openxmlformats.org/officeDocument/2006/relationships" id="256" r:id="Rdb9940ca1874438d"/>
    <p:sldId xmlns:r="http://schemas.openxmlformats.org/officeDocument/2006/relationships" id="257" r:id="Rf7b23f9f1be94ead"/>
    <p:sldId xmlns:r="http://schemas.openxmlformats.org/officeDocument/2006/relationships" id="258" r:id="R184c5375466841c6"/>
    <p:sldId xmlns:r="http://schemas.openxmlformats.org/officeDocument/2006/relationships" id="259" r:id="Rdac6330bb1a34daa"/>
    <p:sldId xmlns:r="http://schemas.openxmlformats.org/officeDocument/2006/relationships" id="260" r:id="Re88643ad7af54a1c"/>
    <p:sldId xmlns:r="http://schemas.openxmlformats.org/officeDocument/2006/relationships" id="261" r:id="Rf1ee4b4adc0149f0"/>
    <p:sldId xmlns:r="http://schemas.openxmlformats.org/officeDocument/2006/relationships" id="262" r:id="Ra62b71e7763246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81a4237d84a35" /><Relationship Type="http://schemas.openxmlformats.org/officeDocument/2006/relationships/slide" Target="/ppt/slides/slide1.xml" Id="Rdb9940ca1874438d" /><Relationship Type="http://schemas.openxmlformats.org/officeDocument/2006/relationships/slide" Target="/ppt/slides/slide2.xml" Id="Rf7b23f9f1be94ead" /><Relationship Type="http://schemas.openxmlformats.org/officeDocument/2006/relationships/slide" Target="/ppt/slides/slide3.xml" Id="R184c5375466841c6" /><Relationship Type="http://schemas.openxmlformats.org/officeDocument/2006/relationships/slide" Target="/ppt/slides/slide4.xml" Id="Rdac6330bb1a34daa" /><Relationship Type="http://schemas.openxmlformats.org/officeDocument/2006/relationships/slide" Target="/ppt/slides/slide5.xml" Id="Re88643ad7af54a1c" /><Relationship Type="http://schemas.openxmlformats.org/officeDocument/2006/relationships/slide" Target="/ppt/slides/slide6.xml" Id="Rf1ee4b4adc0149f0" /><Relationship Type="http://schemas.openxmlformats.org/officeDocument/2006/relationships/slide" Target="/ppt/slides/slide7.xml" Id="Ra62b71e7763246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cd7aecc35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b439f7a1471b" /><Relationship Type="http://schemas.openxmlformats.org/officeDocument/2006/relationships/theme" Target="/ppt/slideMasters/theme/theme1.xml" Id="Rc3be73a16a69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cb439f7a1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293597ccb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82030db61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5150a6474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26a4c375c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d50a1cdbb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5ea29d4ca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7c2eb4606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RØR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RØR &amp; VARME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NAITS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Brandhaugvegen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