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8e12ea479546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a69888c9cb49b8"/>
  </p:sldMasterIdLst>
  <p:sldIdLst>
    <p:sldId xmlns:r="http://schemas.openxmlformats.org/officeDocument/2006/relationships" id="256" r:id="R56787705daa0427c"/>
    <p:sldId xmlns:r="http://schemas.openxmlformats.org/officeDocument/2006/relationships" id="257" r:id="Ra444b31af804493e"/>
    <p:sldId xmlns:r="http://schemas.openxmlformats.org/officeDocument/2006/relationships" id="258" r:id="Rc241a7479ad1481f"/>
    <p:sldId xmlns:r="http://schemas.openxmlformats.org/officeDocument/2006/relationships" id="259" r:id="Rcc7577a98130444a"/>
    <p:sldId xmlns:r="http://schemas.openxmlformats.org/officeDocument/2006/relationships" id="260" r:id="Rca37090af2b7464f"/>
    <p:sldId xmlns:r="http://schemas.openxmlformats.org/officeDocument/2006/relationships" id="261" r:id="R03a39dee46ac4ace"/>
    <p:sldId xmlns:r="http://schemas.openxmlformats.org/officeDocument/2006/relationships" id="262" r:id="Rac040212382f4d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a69888c9cb49b8" /><Relationship Type="http://schemas.openxmlformats.org/officeDocument/2006/relationships/slide" Target="/ppt/slides/slide1.xml" Id="R56787705daa0427c" /><Relationship Type="http://schemas.openxmlformats.org/officeDocument/2006/relationships/slide" Target="/ppt/slides/slide2.xml" Id="Ra444b31af804493e" /><Relationship Type="http://schemas.openxmlformats.org/officeDocument/2006/relationships/slide" Target="/ppt/slides/slide3.xml" Id="Rc241a7479ad1481f" /><Relationship Type="http://schemas.openxmlformats.org/officeDocument/2006/relationships/slide" Target="/ppt/slides/slide4.xml" Id="Rcc7577a98130444a" /><Relationship Type="http://schemas.openxmlformats.org/officeDocument/2006/relationships/slide" Target="/ppt/slides/slide5.xml" Id="Rca37090af2b7464f" /><Relationship Type="http://schemas.openxmlformats.org/officeDocument/2006/relationships/slide" Target="/ppt/slides/slide6.xml" Id="R03a39dee46ac4ace" /><Relationship Type="http://schemas.openxmlformats.org/officeDocument/2006/relationships/slide" Target="/ppt/slides/slide7.xml" Id="Rac040212382f4d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2cad1e7a144c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f723ed72a44e8" /><Relationship Type="http://schemas.openxmlformats.org/officeDocument/2006/relationships/theme" Target="/ppt/slideMasters/theme/theme1.xml" Id="R0defd504c87646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3f723ed72a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2721c5ca6a46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5814eb4b046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01326633342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3f7624da974f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73a902f4c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a453475c5d47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2aebd8dc349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LL RYFYLKE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LL RYFYLKE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7 686 657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−198 285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7 805 112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11 065 109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GRINDHEIM JON LAMBRIGT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GERD CECILIE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JOFRID ALISE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MAGNE OLEIV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JORUNN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78 68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ingvil@ryfylke.net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ryfylke.net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915 536 611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LL RYFYLKE</a:t>
            </a:r>
          </a:p>
        </p:txBody>
      </p:sp>
    </p:spTree>
  </p:cSld>
  <p:clrMapOvr>
    <a:masterClrMapping xmlns:a="http://schemas.openxmlformats.org/drawingml/2006/main"/>
  </p:clrMapOvr>
</p:sld>
</file>