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d40c12182944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775d045a694b8e"/>
  </p:sldMasterIdLst>
  <p:sldIdLst>
    <p:sldId xmlns:r="http://schemas.openxmlformats.org/officeDocument/2006/relationships" id="256" r:id="R2fcb411a764145b5"/>
    <p:sldId xmlns:r="http://schemas.openxmlformats.org/officeDocument/2006/relationships" id="257" r:id="Rd48c2d1f426f4650"/>
    <p:sldId xmlns:r="http://schemas.openxmlformats.org/officeDocument/2006/relationships" id="258" r:id="Rd562730d657b4b16"/>
    <p:sldId xmlns:r="http://schemas.openxmlformats.org/officeDocument/2006/relationships" id="259" r:id="R7622320a6a3844d9"/>
    <p:sldId xmlns:r="http://schemas.openxmlformats.org/officeDocument/2006/relationships" id="260" r:id="Ra42137795bbb4061"/>
    <p:sldId xmlns:r="http://schemas.openxmlformats.org/officeDocument/2006/relationships" id="261" r:id="R7f8ea7500f954ac5"/>
    <p:sldId xmlns:r="http://schemas.openxmlformats.org/officeDocument/2006/relationships" id="262" r:id="Rfbe0e9513bee48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775d045a694b8e" /><Relationship Type="http://schemas.openxmlformats.org/officeDocument/2006/relationships/slide" Target="/ppt/slides/slide1.xml" Id="R2fcb411a764145b5" /><Relationship Type="http://schemas.openxmlformats.org/officeDocument/2006/relationships/slide" Target="/ppt/slides/slide2.xml" Id="Rd48c2d1f426f4650" /><Relationship Type="http://schemas.openxmlformats.org/officeDocument/2006/relationships/slide" Target="/ppt/slides/slide3.xml" Id="Rd562730d657b4b16" /><Relationship Type="http://schemas.openxmlformats.org/officeDocument/2006/relationships/slide" Target="/ppt/slides/slide4.xml" Id="R7622320a6a3844d9" /><Relationship Type="http://schemas.openxmlformats.org/officeDocument/2006/relationships/slide" Target="/ppt/slides/slide5.xml" Id="Ra42137795bbb4061" /><Relationship Type="http://schemas.openxmlformats.org/officeDocument/2006/relationships/slide" Target="/ppt/slides/slide6.xml" Id="R7f8ea7500f954ac5" /><Relationship Type="http://schemas.openxmlformats.org/officeDocument/2006/relationships/slide" Target="/ppt/slides/slide7.xml" Id="Rfbe0e9513bee48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07732905924b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0457c5e46454c" /><Relationship Type="http://schemas.openxmlformats.org/officeDocument/2006/relationships/theme" Target="/ppt/slideMasters/theme/theme1.xml" Id="Re7c6c89fa1e04b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20457c5e4645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024b92c5264e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16bd5da7f4e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97092f92e54c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f0976ef9e47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4f43ce70e43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3f20c2d64b49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c47a4326d42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GBA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GBA BYGG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3 843 207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179 949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264 258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−104 958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717 015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PALSSON BOGI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Auberts vei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babyggas@gmail.com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915 538 932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