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7450c6d11842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b11e6a215244bd"/>
  </p:sldMasterIdLst>
  <p:sldIdLst>
    <p:sldId xmlns:r="http://schemas.openxmlformats.org/officeDocument/2006/relationships" id="256" r:id="R65ec0666d5134bcb"/>
    <p:sldId xmlns:r="http://schemas.openxmlformats.org/officeDocument/2006/relationships" id="257" r:id="Rac7dbbe4fe3d4f15"/>
    <p:sldId xmlns:r="http://schemas.openxmlformats.org/officeDocument/2006/relationships" id="258" r:id="Re2bd886fa90a4950"/>
    <p:sldId xmlns:r="http://schemas.openxmlformats.org/officeDocument/2006/relationships" id="259" r:id="Rd4aba3bed5454aab"/>
    <p:sldId xmlns:r="http://schemas.openxmlformats.org/officeDocument/2006/relationships" id="260" r:id="R3c9347755aef4c0d"/>
    <p:sldId xmlns:r="http://schemas.openxmlformats.org/officeDocument/2006/relationships" id="261" r:id="R6f1eddca0b4742e6"/>
    <p:sldId xmlns:r="http://schemas.openxmlformats.org/officeDocument/2006/relationships" id="262" r:id="R361d762eff884a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b11e6a215244bd" /><Relationship Type="http://schemas.openxmlformats.org/officeDocument/2006/relationships/slide" Target="/ppt/slides/slide1.xml" Id="R65ec0666d5134bcb" /><Relationship Type="http://schemas.openxmlformats.org/officeDocument/2006/relationships/slide" Target="/ppt/slides/slide2.xml" Id="Rac7dbbe4fe3d4f15" /><Relationship Type="http://schemas.openxmlformats.org/officeDocument/2006/relationships/slide" Target="/ppt/slides/slide3.xml" Id="Re2bd886fa90a4950" /><Relationship Type="http://schemas.openxmlformats.org/officeDocument/2006/relationships/slide" Target="/ppt/slides/slide4.xml" Id="Rd4aba3bed5454aab" /><Relationship Type="http://schemas.openxmlformats.org/officeDocument/2006/relationships/slide" Target="/ppt/slides/slide5.xml" Id="R3c9347755aef4c0d" /><Relationship Type="http://schemas.openxmlformats.org/officeDocument/2006/relationships/slide" Target="/ppt/slides/slide6.xml" Id="R6f1eddca0b4742e6" /><Relationship Type="http://schemas.openxmlformats.org/officeDocument/2006/relationships/slide" Target="/ppt/slides/slide7.xml" Id="R361d762eff884a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46268966874d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8e631714643cf" /><Relationship Type="http://schemas.openxmlformats.org/officeDocument/2006/relationships/theme" Target="/ppt/slideMasters/theme/theme1.xml" Id="R8d11cdbb974c47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08e631714643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f79b8cf464a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cab920e7240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09de06ef34b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4e38809f34d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70fd81d5a4a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b96e52e444a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f7b326f3145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BYGG OG SPRENGNING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3 150 189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HUBERT MANFRED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