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3bd4b2c9a47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2fc81d629c4c99"/>
  </p:sldMasterIdLst>
  <p:sldIdLst>
    <p:sldId xmlns:r="http://schemas.openxmlformats.org/officeDocument/2006/relationships" id="256" r:id="R6f1c4f7295034fdf"/>
    <p:sldId xmlns:r="http://schemas.openxmlformats.org/officeDocument/2006/relationships" id="257" r:id="R3ed5e8beac9d485f"/>
    <p:sldId xmlns:r="http://schemas.openxmlformats.org/officeDocument/2006/relationships" id="258" r:id="R1131e04b0f274b36"/>
    <p:sldId xmlns:r="http://schemas.openxmlformats.org/officeDocument/2006/relationships" id="259" r:id="R397cae3e56d04ea1"/>
    <p:sldId xmlns:r="http://schemas.openxmlformats.org/officeDocument/2006/relationships" id="260" r:id="R691cf60c8b6e4c21"/>
    <p:sldId xmlns:r="http://schemas.openxmlformats.org/officeDocument/2006/relationships" id="261" r:id="R5c9c1ceff1874ada"/>
    <p:sldId xmlns:r="http://schemas.openxmlformats.org/officeDocument/2006/relationships" id="262" r:id="R4a787340aa8244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fc81d629c4c99" /><Relationship Type="http://schemas.openxmlformats.org/officeDocument/2006/relationships/slide" Target="/ppt/slides/slide1.xml" Id="R6f1c4f7295034fdf" /><Relationship Type="http://schemas.openxmlformats.org/officeDocument/2006/relationships/slide" Target="/ppt/slides/slide2.xml" Id="R3ed5e8beac9d485f" /><Relationship Type="http://schemas.openxmlformats.org/officeDocument/2006/relationships/slide" Target="/ppt/slides/slide3.xml" Id="R1131e04b0f274b36" /><Relationship Type="http://schemas.openxmlformats.org/officeDocument/2006/relationships/slide" Target="/ppt/slides/slide4.xml" Id="R397cae3e56d04ea1" /><Relationship Type="http://schemas.openxmlformats.org/officeDocument/2006/relationships/slide" Target="/ppt/slides/slide5.xml" Id="R691cf60c8b6e4c21" /><Relationship Type="http://schemas.openxmlformats.org/officeDocument/2006/relationships/slide" Target="/ppt/slides/slide6.xml" Id="R5c9c1ceff1874ada" /><Relationship Type="http://schemas.openxmlformats.org/officeDocument/2006/relationships/slide" Target="/ppt/slides/slide7.xml" Id="R4a787340aa8244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62a4a176e2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5fe79d8ec4e8b" /><Relationship Type="http://schemas.openxmlformats.org/officeDocument/2006/relationships/theme" Target="/ppt/slideMasters/theme/theme1.xml" Id="Re7f2995efad74a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f5fe79d8ec4e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dfbb62a34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ea04ff8b94d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deaf7cb2041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01ccc4ab45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45cff5fee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9a02b81b646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aab5f5ae840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