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7f9c0f3d9444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e10be215540a0"/>
  </p:sldMasterIdLst>
  <p:sldIdLst>
    <p:sldId xmlns:r="http://schemas.openxmlformats.org/officeDocument/2006/relationships" id="256" r:id="Ra3bdfc9c06ce4aa1"/>
    <p:sldId xmlns:r="http://schemas.openxmlformats.org/officeDocument/2006/relationships" id="257" r:id="Rdda25482fc4f40f7"/>
    <p:sldId xmlns:r="http://schemas.openxmlformats.org/officeDocument/2006/relationships" id="258" r:id="R0a7b0a44366447ec"/>
    <p:sldId xmlns:r="http://schemas.openxmlformats.org/officeDocument/2006/relationships" id="259" r:id="R7da3b726ed274f2f"/>
    <p:sldId xmlns:r="http://schemas.openxmlformats.org/officeDocument/2006/relationships" id="260" r:id="R248aae81923e4cca"/>
    <p:sldId xmlns:r="http://schemas.openxmlformats.org/officeDocument/2006/relationships" id="261" r:id="R8e019c1c039e4bd2"/>
    <p:sldId xmlns:r="http://schemas.openxmlformats.org/officeDocument/2006/relationships" id="262" r:id="R20ecfdef84f941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e10be215540a0" /><Relationship Type="http://schemas.openxmlformats.org/officeDocument/2006/relationships/slide" Target="/ppt/slides/slide1.xml" Id="Ra3bdfc9c06ce4aa1" /><Relationship Type="http://schemas.openxmlformats.org/officeDocument/2006/relationships/slide" Target="/ppt/slides/slide2.xml" Id="Rdda25482fc4f40f7" /><Relationship Type="http://schemas.openxmlformats.org/officeDocument/2006/relationships/slide" Target="/ppt/slides/slide3.xml" Id="R0a7b0a44366447ec" /><Relationship Type="http://schemas.openxmlformats.org/officeDocument/2006/relationships/slide" Target="/ppt/slides/slide4.xml" Id="R7da3b726ed274f2f" /><Relationship Type="http://schemas.openxmlformats.org/officeDocument/2006/relationships/slide" Target="/ppt/slides/slide5.xml" Id="R248aae81923e4cca" /><Relationship Type="http://schemas.openxmlformats.org/officeDocument/2006/relationships/slide" Target="/ppt/slides/slide6.xml" Id="R8e019c1c039e4bd2" /><Relationship Type="http://schemas.openxmlformats.org/officeDocument/2006/relationships/slide" Target="/ppt/slides/slide7.xml" Id="R20ecfdef84f941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9e036ee125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9486d1243437b" /><Relationship Type="http://schemas.openxmlformats.org/officeDocument/2006/relationships/theme" Target="/ppt/slideMasters/theme/theme1.xml" Id="Rc90c6d604b32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99486d124343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096b964cf4d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e71715f6549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b29afe023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aa1bbcd0d4e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2ac83335345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1382bfac545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331d48e1149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