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d83e3a2664a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3e55526a38450f"/>
  </p:sldMasterIdLst>
  <p:sldIdLst>
    <p:sldId xmlns:r="http://schemas.openxmlformats.org/officeDocument/2006/relationships" id="256" r:id="R5505325ce9df4f00"/>
    <p:sldId xmlns:r="http://schemas.openxmlformats.org/officeDocument/2006/relationships" id="257" r:id="R484c32a246fa436b"/>
    <p:sldId xmlns:r="http://schemas.openxmlformats.org/officeDocument/2006/relationships" id="258" r:id="Re4ff2e409be34b67"/>
    <p:sldId xmlns:r="http://schemas.openxmlformats.org/officeDocument/2006/relationships" id="259" r:id="R6c614a2d504341db"/>
    <p:sldId xmlns:r="http://schemas.openxmlformats.org/officeDocument/2006/relationships" id="260" r:id="Ra344e17779bb4472"/>
    <p:sldId xmlns:r="http://schemas.openxmlformats.org/officeDocument/2006/relationships" id="261" r:id="Raac0f540841c4b01"/>
    <p:sldId xmlns:r="http://schemas.openxmlformats.org/officeDocument/2006/relationships" id="262" r:id="Ref5692eaf2c84a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e55526a38450f" /><Relationship Type="http://schemas.openxmlformats.org/officeDocument/2006/relationships/slide" Target="/ppt/slides/slide1.xml" Id="R5505325ce9df4f00" /><Relationship Type="http://schemas.openxmlformats.org/officeDocument/2006/relationships/slide" Target="/ppt/slides/slide2.xml" Id="R484c32a246fa436b" /><Relationship Type="http://schemas.openxmlformats.org/officeDocument/2006/relationships/slide" Target="/ppt/slides/slide3.xml" Id="Re4ff2e409be34b67" /><Relationship Type="http://schemas.openxmlformats.org/officeDocument/2006/relationships/slide" Target="/ppt/slides/slide4.xml" Id="R6c614a2d504341db" /><Relationship Type="http://schemas.openxmlformats.org/officeDocument/2006/relationships/slide" Target="/ppt/slides/slide5.xml" Id="Ra344e17779bb4472" /><Relationship Type="http://schemas.openxmlformats.org/officeDocument/2006/relationships/slide" Target="/ppt/slides/slide6.xml" Id="Raac0f540841c4b01" /><Relationship Type="http://schemas.openxmlformats.org/officeDocument/2006/relationships/slide" Target="/ppt/slides/slide7.xml" Id="Ref5692eaf2c84a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890c5983b44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23c6b32854647" /><Relationship Type="http://schemas.openxmlformats.org/officeDocument/2006/relationships/theme" Target="/ppt/slideMasters/theme/theme1.xml" Id="Rd439db35275e4b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c23c6b328546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5276461e9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85ce16d7048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c33890478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a000e46d149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1861fec2d49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a73df312d4e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740a25c6e4e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 VENNATRØ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482 131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2 925 602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3 525 602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