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02c4a7e9fd42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59438fb9494b1b"/>
  </p:sldMasterIdLst>
  <p:sldIdLst>
    <p:sldId xmlns:r="http://schemas.openxmlformats.org/officeDocument/2006/relationships" id="256" r:id="R3348e8ded85f48ae"/>
    <p:sldId xmlns:r="http://schemas.openxmlformats.org/officeDocument/2006/relationships" id="257" r:id="R06a5c116887d4511"/>
    <p:sldId xmlns:r="http://schemas.openxmlformats.org/officeDocument/2006/relationships" id="258" r:id="R48e5d1396cdd42dd"/>
    <p:sldId xmlns:r="http://schemas.openxmlformats.org/officeDocument/2006/relationships" id="259" r:id="Reb8e24fbc91e4404"/>
    <p:sldId xmlns:r="http://schemas.openxmlformats.org/officeDocument/2006/relationships" id="260" r:id="R4d633d558fe948df"/>
    <p:sldId xmlns:r="http://schemas.openxmlformats.org/officeDocument/2006/relationships" id="261" r:id="R55f7b27e88e24f16"/>
    <p:sldId xmlns:r="http://schemas.openxmlformats.org/officeDocument/2006/relationships" id="262" r:id="Ra95b2c08eb5340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59438fb9494b1b" /><Relationship Type="http://schemas.openxmlformats.org/officeDocument/2006/relationships/slide" Target="/ppt/slides/slide1.xml" Id="R3348e8ded85f48ae" /><Relationship Type="http://schemas.openxmlformats.org/officeDocument/2006/relationships/slide" Target="/ppt/slides/slide2.xml" Id="R06a5c116887d4511" /><Relationship Type="http://schemas.openxmlformats.org/officeDocument/2006/relationships/slide" Target="/ppt/slides/slide3.xml" Id="R48e5d1396cdd42dd" /><Relationship Type="http://schemas.openxmlformats.org/officeDocument/2006/relationships/slide" Target="/ppt/slides/slide4.xml" Id="Reb8e24fbc91e4404" /><Relationship Type="http://schemas.openxmlformats.org/officeDocument/2006/relationships/slide" Target="/ppt/slides/slide5.xml" Id="R4d633d558fe948df" /><Relationship Type="http://schemas.openxmlformats.org/officeDocument/2006/relationships/slide" Target="/ppt/slides/slide6.xml" Id="R55f7b27e88e24f16" /><Relationship Type="http://schemas.openxmlformats.org/officeDocument/2006/relationships/slide" Target="/ppt/slides/slide7.xml" Id="Ra95b2c08eb5340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7dcbc60a9842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1385398f54c3f" /><Relationship Type="http://schemas.openxmlformats.org/officeDocument/2006/relationships/theme" Target="/ppt/slideMasters/theme/theme1.xml" Id="R58d38545ee454c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61385398f54c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382dca36449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b84eef2e944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b26af71434b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123f353e94c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7d8641e6546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13282bcf74c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95986013f4e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FARVATN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CAPITAL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4 015 208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−23 613 389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−97 487 919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1 078 974 204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1 487 516 034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AS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MEDINVESTERING 1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Hilles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99 87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915 550 975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