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0d0034b6947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eb9a0cb9c9435d"/>
  </p:sldMasterIdLst>
  <p:sldIdLst>
    <p:sldId xmlns:r="http://schemas.openxmlformats.org/officeDocument/2006/relationships" id="256" r:id="R96ba3184b0954501"/>
    <p:sldId xmlns:r="http://schemas.openxmlformats.org/officeDocument/2006/relationships" id="257" r:id="Rc09dae339af84fcd"/>
    <p:sldId xmlns:r="http://schemas.openxmlformats.org/officeDocument/2006/relationships" id="258" r:id="R410bea99d9a34f82"/>
    <p:sldId xmlns:r="http://schemas.openxmlformats.org/officeDocument/2006/relationships" id="259" r:id="R1e36cff5121c4ca6"/>
    <p:sldId xmlns:r="http://schemas.openxmlformats.org/officeDocument/2006/relationships" id="260" r:id="Rfdf9ad030cff405a"/>
    <p:sldId xmlns:r="http://schemas.openxmlformats.org/officeDocument/2006/relationships" id="261" r:id="Rd5cb87854a2e4957"/>
    <p:sldId xmlns:r="http://schemas.openxmlformats.org/officeDocument/2006/relationships" id="262" r:id="Rf906242673c9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b9a0cb9c9435d" /><Relationship Type="http://schemas.openxmlformats.org/officeDocument/2006/relationships/slide" Target="/ppt/slides/slide1.xml" Id="R96ba3184b0954501" /><Relationship Type="http://schemas.openxmlformats.org/officeDocument/2006/relationships/slide" Target="/ppt/slides/slide2.xml" Id="Rc09dae339af84fcd" /><Relationship Type="http://schemas.openxmlformats.org/officeDocument/2006/relationships/slide" Target="/ppt/slides/slide3.xml" Id="R410bea99d9a34f82" /><Relationship Type="http://schemas.openxmlformats.org/officeDocument/2006/relationships/slide" Target="/ppt/slides/slide4.xml" Id="R1e36cff5121c4ca6" /><Relationship Type="http://schemas.openxmlformats.org/officeDocument/2006/relationships/slide" Target="/ppt/slides/slide5.xml" Id="Rfdf9ad030cff405a" /><Relationship Type="http://schemas.openxmlformats.org/officeDocument/2006/relationships/slide" Target="/ppt/slides/slide6.xml" Id="Rd5cb87854a2e4957" /><Relationship Type="http://schemas.openxmlformats.org/officeDocument/2006/relationships/slide" Target="/ppt/slides/slide7.xml" Id="Rf906242673c9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74146dfa844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d09586cc843a8" /><Relationship Type="http://schemas.openxmlformats.org/officeDocument/2006/relationships/theme" Target="/ppt/slideMasters/theme/theme1.xml" Id="R03a9c975ec684a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ad09586cc8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62708602e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3517dc27e40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98f120f9d4f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c6d8a5352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535e83b25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34345c55e4c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c304c7a594d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JENSEN HOLDING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47 655 276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52 708 858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