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d5e36ac84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fd022abe24aea"/>
  </p:sldMasterIdLst>
  <p:sldIdLst>
    <p:sldId xmlns:r="http://schemas.openxmlformats.org/officeDocument/2006/relationships" id="256" r:id="R716828fea4b8468b"/>
    <p:sldId xmlns:r="http://schemas.openxmlformats.org/officeDocument/2006/relationships" id="257" r:id="Raaabee94b9884aff"/>
    <p:sldId xmlns:r="http://schemas.openxmlformats.org/officeDocument/2006/relationships" id="258" r:id="Rca8a1a27b98e483d"/>
    <p:sldId xmlns:r="http://schemas.openxmlformats.org/officeDocument/2006/relationships" id="259" r:id="R86a9cc58e49b437c"/>
    <p:sldId xmlns:r="http://schemas.openxmlformats.org/officeDocument/2006/relationships" id="260" r:id="R7851d9da46a34ae3"/>
    <p:sldId xmlns:r="http://schemas.openxmlformats.org/officeDocument/2006/relationships" id="261" r:id="Rb4b14a9ff9e34075"/>
    <p:sldId xmlns:r="http://schemas.openxmlformats.org/officeDocument/2006/relationships" id="262" r:id="Rf3d77f9e00cc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fd022abe24aea" /><Relationship Type="http://schemas.openxmlformats.org/officeDocument/2006/relationships/slide" Target="/ppt/slides/slide1.xml" Id="R716828fea4b8468b" /><Relationship Type="http://schemas.openxmlformats.org/officeDocument/2006/relationships/slide" Target="/ppt/slides/slide2.xml" Id="Raaabee94b9884aff" /><Relationship Type="http://schemas.openxmlformats.org/officeDocument/2006/relationships/slide" Target="/ppt/slides/slide3.xml" Id="Rca8a1a27b98e483d" /><Relationship Type="http://schemas.openxmlformats.org/officeDocument/2006/relationships/slide" Target="/ppt/slides/slide4.xml" Id="R86a9cc58e49b437c" /><Relationship Type="http://schemas.openxmlformats.org/officeDocument/2006/relationships/slide" Target="/ppt/slides/slide5.xml" Id="R7851d9da46a34ae3" /><Relationship Type="http://schemas.openxmlformats.org/officeDocument/2006/relationships/slide" Target="/ppt/slides/slide6.xml" Id="Rb4b14a9ff9e34075" /><Relationship Type="http://schemas.openxmlformats.org/officeDocument/2006/relationships/slide" Target="/ppt/slides/slide7.xml" Id="Rf3d77f9e00cc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dbc51602647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8509b7f84f71" /><Relationship Type="http://schemas.openxmlformats.org/officeDocument/2006/relationships/theme" Target="/ppt/slideMasters/theme/theme1.xml" Id="R9c1847931c72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98509b7f84f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6d712450f40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0a66943cf42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6f30e6cf0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e60af05b40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8bf6bf61444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8e966667b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ff6b2e9a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