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4363fc4bab4c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e0bfddacbd47e3"/>
  </p:sldMasterIdLst>
  <p:sldIdLst>
    <p:sldId xmlns:r="http://schemas.openxmlformats.org/officeDocument/2006/relationships" id="256" r:id="Ra0ad28c680ed4775"/>
    <p:sldId xmlns:r="http://schemas.openxmlformats.org/officeDocument/2006/relationships" id="257" r:id="Rd4f4732a39cf4e6f"/>
    <p:sldId xmlns:r="http://schemas.openxmlformats.org/officeDocument/2006/relationships" id="258" r:id="R8a864c6c664341e4"/>
    <p:sldId xmlns:r="http://schemas.openxmlformats.org/officeDocument/2006/relationships" id="259" r:id="R2b1030288e09424f"/>
    <p:sldId xmlns:r="http://schemas.openxmlformats.org/officeDocument/2006/relationships" id="260" r:id="R85e9e277308c440b"/>
    <p:sldId xmlns:r="http://schemas.openxmlformats.org/officeDocument/2006/relationships" id="261" r:id="R67f59b0ec8cd4d2d"/>
    <p:sldId xmlns:r="http://schemas.openxmlformats.org/officeDocument/2006/relationships" id="262" r:id="R4d6ff2a7d11641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e0bfddacbd47e3" /><Relationship Type="http://schemas.openxmlformats.org/officeDocument/2006/relationships/slide" Target="/ppt/slides/slide1.xml" Id="Ra0ad28c680ed4775" /><Relationship Type="http://schemas.openxmlformats.org/officeDocument/2006/relationships/slide" Target="/ppt/slides/slide2.xml" Id="Rd4f4732a39cf4e6f" /><Relationship Type="http://schemas.openxmlformats.org/officeDocument/2006/relationships/slide" Target="/ppt/slides/slide3.xml" Id="R8a864c6c664341e4" /><Relationship Type="http://schemas.openxmlformats.org/officeDocument/2006/relationships/slide" Target="/ppt/slides/slide4.xml" Id="R2b1030288e09424f" /><Relationship Type="http://schemas.openxmlformats.org/officeDocument/2006/relationships/slide" Target="/ppt/slides/slide5.xml" Id="R85e9e277308c440b" /><Relationship Type="http://schemas.openxmlformats.org/officeDocument/2006/relationships/slide" Target="/ppt/slides/slide6.xml" Id="R67f59b0ec8cd4d2d" /><Relationship Type="http://schemas.openxmlformats.org/officeDocument/2006/relationships/slide" Target="/ppt/slides/slide7.xml" Id="R4d6ff2a7d11641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1fd5b4a783425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54f85e02d4e18" /><Relationship Type="http://schemas.openxmlformats.org/officeDocument/2006/relationships/theme" Target="/ppt/slideMasters/theme/theme1.xml" Id="Rb40d9d276a994a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b54f85e02d4e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b60e5869a14b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a095e9cc840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f4c20a4bc46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6bc5087bc4a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9d8edd4e444e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f9e1e5ac44e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5c5d1cf9240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REICON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REICON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−40 886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1 980 795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2 713 241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REITAN PÅL HÅVAR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Heiryggen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pal.reitan@gmail.com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915 567 762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REICON HOLDING AS</a:t>
            </a:r>
          </a:p>
        </p:txBody>
      </p:sp>
    </p:spTree>
  </p:cSld>
  <p:clrMapOvr>
    <a:masterClrMapping xmlns:a="http://schemas.openxmlformats.org/drawingml/2006/main"/>
  </p:clrMapOvr>
</p:sld>
</file>