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5793c927e1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a13edbaa974f3d"/>
  </p:sldMasterIdLst>
  <p:sldIdLst>
    <p:sldId xmlns:r="http://schemas.openxmlformats.org/officeDocument/2006/relationships" id="256" r:id="R08c681c1ff4d499a"/>
    <p:sldId xmlns:r="http://schemas.openxmlformats.org/officeDocument/2006/relationships" id="257" r:id="Ra17bb0a0002c4b9e"/>
    <p:sldId xmlns:r="http://schemas.openxmlformats.org/officeDocument/2006/relationships" id="258" r:id="R2e268637569a4a28"/>
    <p:sldId xmlns:r="http://schemas.openxmlformats.org/officeDocument/2006/relationships" id="259" r:id="R5b3ab0f72b4d4d40"/>
    <p:sldId xmlns:r="http://schemas.openxmlformats.org/officeDocument/2006/relationships" id="260" r:id="Re1574908468e450e"/>
    <p:sldId xmlns:r="http://schemas.openxmlformats.org/officeDocument/2006/relationships" id="261" r:id="R05280c69217d4ee8"/>
    <p:sldId xmlns:r="http://schemas.openxmlformats.org/officeDocument/2006/relationships" id="262" r:id="Raca90443a5ea46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a13edbaa974f3d" /><Relationship Type="http://schemas.openxmlformats.org/officeDocument/2006/relationships/slide" Target="/ppt/slides/slide1.xml" Id="R08c681c1ff4d499a" /><Relationship Type="http://schemas.openxmlformats.org/officeDocument/2006/relationships/slide" Target="/ppt/slides/slide2.xml" Id="Ra17bb0a0002c4b9e" /><Relationship Type="http://schemas.openxmlformats.org/officeDocument/2006/relationships/slide" Target="/ppt/slides/slide3.xml" Id="R2e268637569a4a28" /><Relationship Type="http://schemas.openxmlformats.org/officeDocument/2006/relationships/slide" Target="/ppt/slides/slide4.xml" Id="R5b3ab0f72b4d4d40" /><Relationship Type="http://schemas.openxmlformats.org/officeDocument/2006/relationships/slide" Target="/ppt/slides/slide5.xml" Id="Re1574908468e450e" /><Relationship Type="http://schemas.openxmlformats.org/officeDocument/2006/relationships/slide" Target="/ppt/slides/slide6.xml" Id="R05280c69217d4ee8" /><Relationship Type="http://schemas.openxmlformats.org/officeDocument/2006/relationships/slide" Target="/ppt/slides/slide7.xml" Id="Raca90443a5ea46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ac963a85c4c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d388950544fdb" /><Relationship Type="http://schemas.openxmlformats.org/officeDocument/2006/relationships/theme" Target="/ppt/slideMasters/theme/theme1.xml" Id="Rd79dda6919b34b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ed388950544f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e1bd68867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f16121c9e45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fbd32e67a4d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d3254226244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d82443d6e4a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10017a94e4e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97236ab72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2 702 966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