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86237009da4b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d55adb5f6b46da"/>
  </p:sldMasterIdLst>
  <p:sldIdLst>
    <p:sldId xmlns:r="http://schemas.openxmlformats.org/officeDocument/2006/relationships" id="256" r:id="Ra1d94c78ad694bb2"/>
    <p:sldId xmlns:r="http://schemas.openxmlformats.org/officeDocument/2006/relationships" id="257" r:id="R9349df709ea647e5"/>
    <p:sldId xmlns:r="http://schemas.openxmlformats.org/officeDocument/2006/relationships" id="258" r:id="Rb59b731fdddf4f93"/>
    <p:sldId xmlns:r="http://schemas.openxmlformats.org/officeDocument/2006/relationships" id="259" r:id="R2027db5c077f4131"/>
    <p:sldId xmlns:r="http://schemas.openxmlformats.org/officeDocument/2006/relationships" id="260" r:id="R6882aea091db47cd"/>
    <p:sldId xmlns:r="http://schemas.openxmlformats.org/officeDocument/2006/relationships" id="261" r:id="R6d1f2b085cad48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d55adb5f6b46da" /><Relationship Type="http://schemas.openxmlformats.org/officeDocument/2006/relationships/slide" Target="/ppt/slides/slide1.xml" Id="Ra1d94c78ad694bb2" /><Relationship Type="http://schemas.openxmlformats.org/officeDocument/2006/relationships/slide" Target="/ppt/slides/slide2.xml" Id="R9349df709ea647e5" /><Relationship Type="http://schemas.openxmlformats.org/officeDocument/2006/relationships/slide" Target="/ppt/slides/slide3.xml" Id="Rb59b731fdddf4f93" /><Relationship Type="http://schemas.openxmlformats.org/officeDocument/2006/relationships/slide" Target="/ppt/slides/slide4.xml" Id="R2027db5c077f4131" /><Relationship Type="http://schemas.openxmlformats.org/officeDocument/2006/relationships/slide" Target="/ppt/slides/slide5.xml" Id="R6882aea091db47cd" /><Relationship Type="http://schemas.openxmlformats.org/officeDocument/2006/relationships/slide" Target="/ppt/slides/slide6.xml" Id="R6d1f2b085cad48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458409321e41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d108436b964d13" /><Relationship Type="http://schemas.openxmlformats.org/officeDocument/2006/relationships/theme" Target="/ppt/slideMasters/theme/theme1.xml" Id="R8f8720c6bc1748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d108436b964d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ac7ecc859442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631cc64d149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fdedccd7442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948725a2f45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23ef39c3b44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05d02f65d4c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TRUST INVEST LTD NUF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TRUST INVEST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TRUST INVEST LTD NUF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TRUST INVEST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TRUST INVEST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TRUST INVEST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TRUST INVEST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Rugdestien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915 608 949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TRUST INVEST LTD NUF</a:t>
            </a:r>
          </a:p>
        </p:txBody>
      </p:sp>
    </p:spTree>
  </p:cSld>
  <p:clrMapOvr>
    <a:masterClrMapping xmlns:a="http://schemas.openxmlformats.org/drawingml/2006/main"/>
  </p:clrMapOvr>
</p:sld>
</file>