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66b0a24ca4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cf5ede72e41ea"/>
  </p:sldMasterIdLst>
  <p:sldIdLst>
    <p:sldId xmlns:r="http://schemas.openxmlformats.org/officeDocument/2006/relationships" id="256" r:id="Rd62755b3fa8646b4"/>
    <p:sldId xmlns:r="http://schemas.openxmlformats.org/officeDocument/2006/relationships" id="257" r:id="Rc9d213a353d6459c"/>
    <p:sldId xmlns:r="http://schemas.openxmlformats.org/officeDocument/2006/relationships" id="258" r:id="Rdf7d241d62d0436c"/>
    <p:sldId xmlns:r="http://schemas.openxmlformats.org/officeDocument/2006/relationships" id="259" r:id="R31e94bf7aab941c4"/>
    <p:sldId xmlns:r="http://schemas.openxmlformats.org/officeDocument/2006/relationships" id="260" r:id="R88de73d530a640ce"/>
    <p:sldId xmlns:r="http://schemas.openxmlformats.org/officeDocument/2006/relationships" id="261" r:id="R8f360b00d4bb4437"/>
    <p:sldId xmlns:r="http://schemas.openxmlformats.org/officeDocument/2006/relationships" id="262" r:id="R52b22d297ad4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cf5ede72e41ea" /><Relationship Type="http://schemas.openxmlformats.org/officeDocument/2006/relationships/slide" Target="/ppt/slides/slide1.xml" Id="Rd62755b3fa8646b4" /><Relationship Type="http://schemas.openxmlformats.org/officeDocument/2006/relationships/slide" Target="/ppt/slides/slide2.xml" Id="Rc9d213a353d6459c" /><Relationship Type="http://schemas.openxmlformats.org/officeDocument/2006/relationships/slide" Target="/ppt/slides/slide3.xml" Id="Rdf7d241d62d0436c" /><Relationship Type="http://schemas.openxmlformats.org/officeDocument/2006/relationships/slide" Target="/ppt/slides/slide4.xml" Id="R31e94bf7aab941c4" /><Relationship Type="http://schemas.openxmlformats.org/officeDocument/2006/relationships/slide" Target="/ppt/slides/slide5.xml" Id="R88de73d530a640ce" /><Relationship Type="http://schemas.openxmlformats.org/officeDocument/2006/relationships/slide" Target="/ppt/slides/slide6.xml" Id="R8f360b00d4bb4437" /><Relationship Type="http://schemas.openxmlformats.org/officeDocument/2006/relationships/slide" Target="/ppt/slides/slide7.xml" Id="R52b22d297ad4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e34da449543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2fcada94e46fc" /><Relationship Type="http://schemas.openxmlformats.org/officeDocument/2006/relationships/theme" Target="/ppt/slideMasters/theme/theme1.xml" Id="R074c37f0bfdd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2fcada94e46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bec29619b47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135fb791049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5fc3ff4a6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b43cb2d3e49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0edc1d56a4d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1ad604cf0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55cdcce6e49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1 553 384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