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8368501f7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1e8547a774ac1"/>
  </p:sldMasterIdLst>
  <p:sldIdLst>
    <p:sldId xmlns:r="http://schemas.openxmlformats.org/officeDocument/2006/relationships" id="256" r:id="R2c0a9705c1dd4b60"/>
    <p:sldId xmlns:r="http://schemas.openxmlformats.org/officeDocument/2006/relationships" id="257" r:id="Rf63d1adecab84a4d"/>
    <p:sldId xmlns:r="http://schemas.openxmlformats.org/officeDocument/2006/relationships" id="258" r:id="Rd503b1c305ab40bf"/>
    <p:sldId xmlns:r="http://schemas.openxmlformats.org/officeDocument/2006/relationships" id="259" r:id="R6f45187470a7467a"/>
    <p:sldId xmlns:r="http://schemas.openxmlformats.org/officeDocument/2006/relationships" id="260" r:id="R537718c734d6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1e8547a774ac1" /><Relationship Type="http://schemas.openxmlformats.org/officeDocument/2006/relationships/slide" Target="/ppt/slides/slide1.xml" Id="R2c0a9705c1dd4b60" /><Relationship Type="http://schemas.openxmlformats.org/officeDocument/2006/relationships/slide" Target="/ppt/slides/slide2.xml" Id="Rf63d1adecab84a4d" /><Relationship Type="http://schemas.openxmlformats.org/officeDocument/2006/relationships/slide" Target="/ppt/slides/slide3.xml" Id="Rd503b1c305ab40bf" /><Relationship Type="http://schemas.openxmlformats.org/officeDocument/2006/relationships/slide" Target="/ppt/slides/slide4.xml" Id="R6f45187470a7467a" /><Relationship Type="http://schemas.openxmlformats.org/officeDocument/2006/relationships/slide" Target="/ppt/slides/slide5.xml" Id="R537718c734d6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d3de4f883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e52da824429f" /><Relationship Type="http://schemas.openxmlformats.org/officeDocument/2006/relationships/theme" Target="/ppt/slideMasters/theme/theme1.xml" Id="R6e30e1c82ff1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51e52da824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9bc38233a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62aad90d8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bdc555be1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ea8970225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cfeaac10d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