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e746f74d6849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b8130d248541bd"/>
  </p:sldMasterIdLst>
  <p:sldIdLst>
    <p:sldId xmlns:r="http://schemas.openxmlformats.org/officeDocument/2006/relationships" id="256" r:id="Rfa2766619a934289"/>
    <p:sldId xmlns:r="http://schemas.openxmlformats.org/officeDocument/2006/relationships" id="257" r:id="R770b55bc726b4917"/>
    <p:sldId xmlns:r="http://schemas.openxmlformats.org/officeDocument/2006/relationships" id="258" r:id="Re39f8d5369bf465f"/>
    <p:sldId xmlns:r="http://schemas.openxmlformats.org/officeDocument/2006/relationships" id="259" r:id="R44c7dbe481a44cb7"/>
    <p:sldId xmlns:r="http://schemas.openxmlformats.org/officeDocument/2006/relationships" id="260" r:id="Rf7539e0e258744ac"/>
    <p:sldId xmlns:r="http://schemas.openxmlformats.org/officeDocument/2006/relationships" id="261" r:id="R6b7c0ff128e747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8130d248541bd" /><Relationship Type="http://schemas.openxmlformats.org/officeDocument/2006/relationships/slide" Target="/ppt/slides/slide1.xml" Id="Rfa2766619a934289" /><Relationship Type="http://schemas.openxmlformats.org/officeDocument/2006/relationships/slide" Target="/ppt/slides/slide2.xml" Id="R770b55bc726b4917" /><Relationship Type="http://schemas.openxmlformats.org/officeDocument/2006/relationships/slide" Target="/ppt/slides/slide3.xml" Id="Re39f8d5369bf465f" /><Relationship Type="http://schemas.openxmlformats.org/officeDocument/2006/relationships/slide" Target="/ppt/slides/slide4.xml" Id="R44c7dbe481a44cb7" /><Relationship Type="http://schemas.openxmlformats.org/officeDocument/2006/relationships/slide" Target="/ppt/slides/slide5.xml" Id="Rf7539e0e258744ac" /><Relationship Type="http://schemas.openxmlformats.org/officeDocument/2006/relationships/slide" Target="/ppt/slides/slide6.xml" Id="R6b7c0ff128e747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449a165a347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cd2c451bb40b4" /><Relationship Type="http://schemas.openxmlformats.org/officeDocument/2006/relationships/theme" Target="/ppt/slideMasters/theme/theme1.xml" Id="R45b73a99af5d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3cd2c451bb40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317499b6341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0aaa4ad3946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2e2c2fbfb41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e11bfb58e45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a0f2c645d46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48927dd5945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