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7bb0d062e749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3bc831a4c14134"/>
  </p:sldMasterIdLst>
  <p:sldIdLst>
    <p:sldId xmlns:r="http://schemas.openxmlformats.org/officeDocument/2006/relationships" id="256" r:id="R3444e70470054022"/>
    <p:sldId xmlns:r="http://schemas.openxmlformats.org/officeDocument/2006/relationships" id="257" r:id="Rc0ad5346d1e94bb0"/>
    <p:sldId xmlns:r="http://schemas.openxmlformats.org/officeDocument/2006/relationships" id="258" r:id="Ra3854110d14445e5"/>
    <p:sldId xmlns:r="http://schemas.openxmlformats.org/officeDocument/2006/relationships" id="259" r:id="R76292c6b133a4423"/>
    <p:sldId xmlns:r="http://schemas.openxmlformats.org/officeDocument/2006/relationships" id="260" r:id="R3c5d4802d3814489"/>
    <p:sldId xmlns:r="http://schemas.openxmlformats.org/officeDocument/2006/relationships" id="261" r:id="Raafaba466c7b43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bc831a4c14134" /><Relationship Type="http://schemas.openxmlformats.org/officeDocument/2006/relationships/slide" Target="/ppt/slides/slide1.xml" Id="R3444e70470054022" /><Relationship Type="http://schemas.openxmlformats.org/officeDocument/2006/relationships/slide" Target="/ppt/slides/slide2.xml" Id="Rc0ad5346d1e94bb0" /><Relationship Type="http://schemas.openxmlformats.org/officeDocument/2006/relationships/slide" Target="/ppt/slides/slide3.xml" Id="Ra3854110d14445e5" /><Relationship Type="http://schemas.openxmlformats.org/officeDocument/2006/relationships/slide" Target="/ppt/slides/slide4.xml" Id="R76292c6b133a4423" /><Relationship Type="http://schemas.openxmlformats.org/officeDocument/2006/relationships/slide" Target="/ppt/slides/slide5.xml" Id="R3c5d4802d3814489" /><Relationship Type="http://schemas.openxmlformats.org/officeDocument/2006/relationships/slide" Target="/ppt/slides/slide6.xml" Id="Raafaba466c7b43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d152508794f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b5d76de504af3" /><Relationship Type="http://schemas.openxmlformats.org/officeDocument/2006/relationships/theme" Target="/ppt/slideMasters/theme/theme1.xml" Id="Rb667c6da57c2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1b5d76de504a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a6c3c2a0f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f41da5aa84d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dec9b69ac48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1a00ae9c540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138f1a91a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9f7f476c54f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