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f3699c83a40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ca34c81d8f4519"/>
  </p:sldMasterIdLst>
  <p:sldIdLst>
    <p:sldId xmlns:r="http://schemas.openxmlformats.org/officeDocument/2006/relationships" id="256" r:id="R299bb6341c5f47e5"/>
    <p:sldId xmlns:r="http://schemas.openxmlformats.org/officeDocument/2006/relationships" id="257" r:id="R37a6c3d8975245e5"/>
    <p:sldId xmlns:r="http://schemas.openxmlformats.org/officeDocument/2006/relationships" id="258" r:id="R3db5b4bbcaa7401b"/>
    <p:sldId xmlns:r="http://schemas.openxmlformats.org/officeDocument/2006/relationships" id="259" r:id="R77b7dedf80c94b13"/>
    <p:sldId xmlns:r="http://schemas.openxmlformats.org/officeDocument/2006/relationships" id="260" r:id="R2eb9380fd9694548"/>
    <p:sldId xmlns:r="http://schemas.openxmlformats.org/officeDocument/2006/relationships" id="261" r:id="Rac6b5d7a3cb34703"/>
    <p:sldId xmlns:r="http://schemas.openxmlformats.org/officeDocument/2006/relationships" id="262" r:id="R473085125037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a34c81d8f4519" /><Relationship Type="http://schemas.openxmlformats.org/officeDocument/2006/relationships/slide" Target="/ppt/slides/slide1.xml" Id="R299bb6341c5f47e5" /><Relationship Type="http://schemas.openxmlformats.org/officeDocument/2006/relationships/slide" Target="/ppt/slides/slide2.xml" Id="R37a6c3d8975245e5" /><Relationship Type="http://schemas.openxmlformats.org/officeDocument/2006/relationships/slide" Target="/ppt/slides/slide3.xml" Id="R3db5b4bbcaa7401b" /><Relationship Type="http://schemas.openxmlformats.org/officeDocument/2006/relationships/slide" Target="/ppt/slides/slide4.xml" Id="R77b7dedf80c94b13" /><Relationship Type="http://schemas.openxmlformats.org/officeDocument/2006/relationships/slide" Target="/ppt/slides/slide5.xml" Id="R2eb9380fd9694548" /><Relationship Type="http://schemas.openxmlformats.org/officeDocument/2006/relationships/slide" Target="/ppt/slides/slide6.xml" Id="Rac6b5d7a3cb34703" /><Relationship Type="http://schemas.openxmlformats.org/officeDocument/2006/relationships/slide" Target="/ppt/slides/slide7.xml" Id="R473085125037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cf3a2f768748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3ec3d8a60475e" /><Relationship Type="http://schemas.openxmlformats.org/officeDocument/2006/relationships/theme" Target="/ppt/slideMasters/theme/theme1.xml" Id="Rdd5713cab95e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3ec3d8a6047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99118f73e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d7bf4257445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e73bfa2834b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ea326a5fe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97cc91491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33776848d4e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00a792acb49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