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53ce5fc7740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9a4741c63e4982"/>
  </p:sldMasterIdLst>
  <p:sldIdLst>
    <p:sldId xmlns:r="http://schemas.openxmlformats.org/officeDocument/2006/relationships" id="256" r:id="R7ab863ef2e944e74"/>
    <p:sldId xmlns:r="http://schemas.openxmlformats.org/officeDocument/2006/relationships" id="257" r:id="R05efa571756f4754"/>
    <p:sldId xmlns:r="http://schemas.openxmlformats.org/officeDocument/2006/relationships" id="258" r:id="Re9f0ee632e444f08"/>
    <p:sldId xmlns:r="http://schemas.openxmlformats.org/officeDocument/2006/relationships" id="259" r:id="Rdb591e0c940846b4"/>
    <p:sldId xmlns:r="http://schemas.openxmlformats.org/officeDocument/2006/relationships" id="260" r:id="R0acdbd6ac85a4c40"/>
    <p:sldId xmlns:r="http://schemas.openxmlformats.org/officeDocument/2006/relationships" id="261" r:id="R4b6984a0415f408a"/>
    <p:sldId xmlns:r="http://schemas.openxmlformats.org/officeDocument/2006/relationships" id="262" r:id="Rfc786ccee0f84e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a4741c63e4982" /><Relationship Type="http://schemas.openxmlformats.org/officeDocument/2006/relationships/slide" Target="/ppt/slides/slide1.xml" Id="R7ab863ef2e944e74" /><Relationship Type="http://schemas.openxmlformats.org/officeDocument/2006/relationships/slide" Target="/ppt/slides/slide2.xml" Id="R05efa571756f4754" /><Relationship Type="http://schemas.openxmlformats.org/officeDocument/2006/relationships/slide" Target="/ppt/slides/slide3.xml" Id="Re9f0ee632e444f08" /><Relationship Type="http://schemas.openxmlformats.org/officeDocument/2006/relationships/slide" Target="/ppt/slides/slide4.xml" Id="Rdb591e0c940846b4" /><Relationship Type="http://schemas.openxmlformats.org/officeDocument/2006/relationships/slide" Target="/ppt/slides/slide5.xml" Id="R0acdbd6ac85a4c40" /><Relationship Type="http://schemas.openxmlformats.org/officeDocument/2006/relationships/slide" Target="/ppt/slides/slide6.xml" Id="R4b6984a0415f408a" /><Relationship Type="http://schemas.openxmlformats.org/officeDocument/2006/relationships/slide" Target="/ppt/slides/slide7.xml" Id="Rfc786ccee0f84e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3188b512243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3052fef748bf" /><Relationship Type="http://schemas.openxmlformats.org/officeDocument/2006/relationships/theme" Target="/ppt/slideMasters/theme/theme1.xml" Id="R6280095bea81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f3052fef7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20bc1bac4b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89206414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7b72ecc9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d8a85e6e740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ea82c796b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ce921b9a446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9f5370e0a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