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26e749e7f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92796e84a4c56"/>
  </p:sldMasterIdLst>
  <p:sldIdLst>
    <p:sldId xmlns:r="http://schemas.openxmlformats.org/officeDocument/2006/relationships" id="256" r:id="R84a279a43134405c"/>
    <p:sldId xmlns:r="http://schemas.openxmlformats.org/officeDocument/2006/relationships" id="257" r:id="R009e05aa94be4b2b"/>
    <p:sldId xmlns:r="http://schemas.openxmlformats.org/officeDocument/2006/relationships" id="258" r:id="Rdd1f59f8117c4402"/>
    <p:sldId xmlns:r="http://schemas.openxmlformats.org/officeDocument/2006/relationships" id="259" r:id="Rddf2f6427f0b4a24"/>
    <p:sldId xmlns:r="http://schemas.openxmlformats.org/officeDocument/2006/relationships" id="260" r:id="Rd365efd0fdcb446f"/>
    <p:sldId xmlns:r="http://schemas.openxmlformats.org/officeDocument/2006/relationships" id="261" r:id="R4ee399fc4c3040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92796e84a4c56" /><Relationship Type="http://schemas.openxmlformats.org/officeDocument/2006/relationships/slide" Target="/ppt/slides/slide1.xml" Id="R84a279a43134405c" /><Relationship Type="http://schemas.openxmlformats.org/officeDocument/2006/relationships/slide" Target="/ppt/slides/slide2.xml" Id="R009e05aa94be4b2b" /><Relationship Type="http://schemas.openxmlformats.org/officeDocument/2006/relationships/slide" Target="/ppt/slides/slide3.xml" Id="Rdd1f59f8117c4402" /><Relationship Type="http://schemas.openxmlformats.org/officeDocument/2006/relationships/slide" Target="/ppt/slides/slide4.xml" Id="Rddf2f6427f0b4a24" /><Relationship Type="http://schemas.openxmlformats.org/officeDocument/2006/relationships/slide" Target="/ppt/slides/slide5.xml" Id="Rd365efd0fdcb446f" /><Relationship Type="http://schemas.openxmlformats.org/officeDocument/2006/relationships/slide" Target="/ppt/slides/slide6.xml" Id="R4ee399fc4c3040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a486a8bdd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d370113144e82" /><Relationship Type="http://schemas.openxmlformats.org/officeDocument/2006/relationships/theme" Target="/ppt/slideMasters/theme/theme1.xml" Id="R1452457cb431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d37011314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47bdefa41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ad052b89c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2570af517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f6b0420b6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7371f45924a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75ddf84074d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