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d4c144e76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5f8cb36c46446d"/>
  </p:sldMasterIdLst>
  <p:sldIdLst>
    <p:sldId xmlns:r="http://schemas.openxmlformats.org/officeDocument/2006/relationships" id="256" r:id="R29ddb16e4cb34939"/>
    <p:sldId xmlns:r="http://schemas.openxmlformats.org/officeDocument/2006/relationships" id="257" r:id="R2e771c15ac5f43f2"/>
    <p:sldId xmlns:r="http://schemas.openxmlformats.org/officeDocument/2006/relationships" id="258" r:id="Rc9acdfa4acbe4bb0"/>
    <p:sldId xmlns:r="http://schemas.openxmlformats.org/officeDocument/2006/relationships" id="259" r:id="R739298caa2dd4c95"/>
    <p:sldId xmlns:r="http://schemas.openxmlformats.org/officeDocument/2006/relationships" id="260" r:id="R73499fa49b1148d5"/>
    <p:sldId xmlns:r="http://schemas.openxmlformats.org/officeDocument/2006/relationships" id="261" r:id="Ra0b2ee1543084330"/>
    <p:sldId xmlns:r="http://schemas.openxmlformats.org/officeDocument/2006/relationships" id="262" r:id="R775c3258b640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f8cb36c46446d" /><Relationship Type="http://schemas.openxmlformats.org/officeDocument/2006/relationships/slide" Target="/ppt/slides/slide1.xml" Id="R29ddb16e4cb34939" /><Relationship Type="http://schemas.openxmlformats.org/officeDocument/2006/relationships/slide" Target="/ppt/slides/slide2.xml" Id="R2e771c15ac5f43f2" /><Relationship Type="http://schemas.openxmlformats.org/officeDocument/2006/relationships/slide" Target="/ppt/slides/slide3.xml" Id="Rc9acdfa4acbe4bb0" /><Relationship Type="http://schemas.openxmlformats.org/officeDocument/2006/relationships/slide" Target="/ppt/slides/slide4.xml" Id="R739298caa2dd4c95" /><Relationship Type="http://schemas.openxmlformats.org/officeDocument/2006/relationships/slide" Target="/ppt/slides/slide5.xml" Id="R73499fa49b1148d5" /><Relationship Type="http://schemas.openxmlformats.org/officeDocument/2006/relationships/slide" Target="/ppt/slides/slide6.xml" Id="Ra0b2ee1543084330" /><Relationship Type="http://schemas.openxmlformats.org/officeDocument/2006/relationships/slide" Target="/ppt/slides/slide7.xml" Id="R775c3258b640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9fae4efd0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e2dc118e24b74" /><Relationship Type="http://schemas.openxmlformats.org/officeDocument/2006/relationships/theme" Target="/ppt/slideMasters/theme/theme1.xml" Id="R7058dc7f9441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e2dc118e2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1a2b8d820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6d679eafd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4fc76a4da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a9a73e9bb46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429d4519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0b496fc7d4f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63bf8e193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85 483 644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93 438 652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HAFELD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Grieg Kapital AS,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