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cede505c5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b16a1ccdd48ab"/>
  </p:sldMasterIdLst>
  <p:sldIdLst>
    <p:sldId xmlns:r="http://schemas.openxmlformats.org/officeDocument/2006/relationships" id="256" r:id="R26e2e5063f5041b8"/>
    <p:sldId xmlns:r="http://schemas.openxmlformats.org/officeDocument/2006/relationships" id="257" r:id="R97e59a74d11d48c1"/>
    <p:sldId xmlns:r="http://schemas.openxmlformats.org/officeDocument/2006/relationships" id="258" r:id="R352cb00947da4dc8"/>
    <p:sldId xmlns:r="http://schemas.openxmlformats.org/officeDocument/2006/relationships" id="259" r:id="Raa4e28479873458d"/>
    <p:sldId xmlns:r="http://schemas.openxmlformats.org/officeDocument/2006/relationships" id="260" r:id="R4a6b978f281e4a2c"/>
    <p:sldId xmlns:r="http://schemas.openxmlformats.org/officeDocument/2006/relationships" id="261" r:id="R0300a93d65f74e59"/>
    <p:sldId xmlns:r="http://schemas.openxmlformats.org/officeDocument/2006/relationships" id="262" r:id="Ra7c412fbb123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b16a1ccdd48ab" /><Relationship Type="http://schemas.openxmlformats.org/officeDocument/2006/relationships/slide" Target="/ppt/slides/slide1.xml" Id="R26e2e5063f5041b8" /><Relationship Type="http://schemas.openxmlformats.org/officeDocument/2006/relationships/slide" Target="/ppt/slides/slide2.xml" Id="R97e59a74d11d48c1" /><Relationship Type="http://schemas.openxmlformats.org/officeDocument/2006/relationships/slide" Target="/ppt/slides/slide3.xml" Id="R352cb00947da4dc8" /><Relationship Type="http://schemas.openxmlformats.org/officeDocument/2006/relationships/slide" Target="/ppt/slides/slide4.xml" Id="Raa4e28479873458d" /><Relationship Type="http://schemas.openxmlformats.org/officeDocument/2006/relationships/slide" Target="/ppt/slides/slide5.xml" Id="R4a6b978f281e4a2c" /><Relationship Type="http://schemas.openxmlformats.org/officeDocument/2006/relationships/slide" Target="/ppt/slides/slide6.xml" Id="R0300a93d65f74e59" /><Relationship Type="http://schemas.openxmlformats.org/officeDocument/2006/relationships/slide" Target="/ppt/slides/slide7.xml" Id="Ra7c412fbb123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b5b4bd641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b0c9f828b4b7e" /><Relationship Type="http://schemas.openxmlformats.org/officeDocument/2006/relationships/theme" Target="/ppt/slideMasters/theme/theme1.xml" Id="Rfb3655f01dea4d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b0c9f828b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6a0c32b0a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8760c34f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32f3e71c1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9df343bf3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98ea7079c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87bf5900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24b475506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