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8e1636f1974b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4c968ee42343a5"/>
  </p:sldMasterIdLst>
  <p:sldIdLst>
    <p:sldId xmlns:r="http://schemas.openxmlformats.org/officeDocument/2006/relationships" id="256" r:id="Re0df5b04b1bd42b6"/>
    <p:sldId xmlns:r="http://schemas.openxmlformats.org/officeDocument/2006/relationships" id="257" r:id="R1a4c8874b0434f6a"/>
    <p:sldId xmlns:r="http://schemas.openxmlformats.org/officeDocument/2006/relationships" id="258" r:id="R1f17203af6204c72"/>
    <p:sldId xmlns:r="http://schemas.openxmlformats.org/officeDocument/2006/relationships" id="259" r:id="Rd769325524de4eb4"/>
    <p:sldId xmlns:r="http://schemas.openxmlformats.org/officeDocument/2006/relationships" id="260" r:id="Rb48a90cf08924064"/>
    <p:sldId xmlns:r="http://schemas.openxmlformats.org/officeDocument/2006/relationships" id="261" r:id="R0e4a48fb3ea24b88"/>
    <p:sldId xmlns:r="http://schemas.openxmlformats.org/officeDocument/2006/relationships" id="262" r:id="Rd6356fa227d147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4c968ee42343a5" /><Relationship Type="http://schemas.openxmlformats.org/officeDocument/2006/relationships/slide" Target="/ppt/slides/slide1.xml" Id="Re0df5b04b1bd42b6" /><Relationship Type="http://schemas.openxmlformats.org/officeDocument/2006/relationships/slide" Target="/ppt/slides/slide2.xml" Id="R1a4c8874b0434f6a" /><Relationship Type="http://schemas.openxmlformats.org/officeDocument/2006/relationships/slide" Target="/ppt/slides/slide3.xml" Id="R1f17203af6204c72" /><Relationship Type="http://schemas.openxmlformats.org/officeDocument/2006/relationships/slide" Target="/ppt/slides/slide4.xml" Id="Rd769325524de4eb4" /><Relationship Type="http://schemas.openxmlformats.org/officeDocument/2006/relationships/slide" Target="/ppt/slides/slide5.xml" Id="Rb48a90cf08924064" /><Relationship Type="http://schemas.openxmlformats.org/officeDocument/2006/relationships/slide" Target="/ppt/slides/slide6.xml" Id="R0e4a48fb3ea24b88" /><Relationship Type="http://schemas.openxmlformats.org/officeDocument/2006/relationships/slide" Target="/ppt/slides/slide7.xml" Id="Rd6356fa227d147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6ec903b544b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668c0817d4ef1" /><Relationship Type="http://schemas.openxmlformats.org/officeDocument/2006/relationships/theme" Target="/ppt/slideMasters/theme/theme1.xml" Id="Rc7d5c02c9ed94e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e668c0817d4e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14dd3860a49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ccfead31f4b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7afbafcb844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53a1f031340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e1ca2e3bd48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825168eb842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ef9c2997e43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STEINBRA HOLDING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440 065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3 995 044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3 995 044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BRATLAND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Kaievegen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916 079 028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