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fd58f03376947b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84793b194354e5f"/>
  </p:sldMasterIdLst>
  <p:sldIdLst>
    <p:sldId xmlns:r="http://schemas.openxmlformats.org/officeDocument/2006/relationships" id="256" r:id="Rc772153035384a7c"/>
    <p:sldId xmlns:r="http://schemas.openxmlformats.org/officeDocument/2006/relationships" id="257" r:id="Ra7b91049e53f40d4"/>
    <p:sldId xmlns:r="http://schemas.openxmlformats.org/officeDocument/2006/relationships" id="258" r:id="Rf78c19acb0f7481c"/>
    <p:sldId xmlns:r="http://schemas.openxmlformats.org/officeDocument/2006/relationships" id="259" r:id="R36829099d9a64222"/>
    <p:sldId xmlns:r="http://schemas.openxmlformats.org/officeDocument/2006/relationships" id="260" r:id="R1c2779cb26e34979"/>
    <p:sldId xmlns:r="http://schemas.openxmlformats.org/officeDocument/2006/relationships" id="261" r:id="R7392d8b901be4d1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84793b194354e5f" /><Relationship Type="http://schemas.openxmlformats.org/officeDocument/2006/relationships/slide" Target="/ppt/slides/slide1.xml" Id="Rc772153035384a7c" /><Relationship Type="http://schemas.openxmlformats.org/officeDocument/2006/relationships/slide" Target="/ppt/slides/slide2.xml" Id="Ra7b91049e53f40d4" /><Relationship Type="http://schemas.openxmlformats.org/officeDocument/2006/relationships/slide" Target="/ppt/slides/slide3.xml" Id="Rf78c19acb0f7481c" /><Relationship Type="http://schemas.openxmlformats.org/officeDocument/2006/relationships/slide" Target="/ppt/slides/slide4.xml" Id="R36829099d9a64222" /><Relationship Type="http://schemas.openxmlformats.org/officeDocument/2006/relationships/slide" Target="/ppt/slides/slide5.xml" Id="R1c2779cb26e34979" /><Relationship Type="http://schemas.openxmlformats.org/officeDocument/2006/relationships/slide" Target="/ppt/slides/slide6.xml" Id="R7392d8b901be4d1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2c1157e817f41e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2717ce21ef447af" /><Relationship Type="http://schemas.openxmlformats.org/officeDocument/2006/relationships/theme" Target="/ppt/slideMasters/theme/theme1.xml" Id="Rc3ad329204c4464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2717ce21ef447a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7f8b0eee374ca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e356d3c8eb24ad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ed376c9eec495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ea8da5808b468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1f8f4d56f843f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1c25689bc246b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DALANE BYGG EGERSUND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DALANE BYGG EGERSUND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DALANE BYGG EGERSUND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DALANE BYGG EGERSUND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DALANE BYGG EGERSUND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DALANE BYGG EGERSUND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2019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3 316 738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59 973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43 603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−175 264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213 688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DALANE BYGG EGERSUND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916 102 739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DALANE BYGG EGERSUND AS</a:t>
            </a:r>
          </a:p>
        </p:txBody>
      </p:sp>
    </p:spTree>
  </p:cSld>
  <p:clrMapOvr>
    <a:masterClrMapping xmlns:a="http://schemas.openxmlformats.org/drawingml/2006/main"/>
  </p:clrMapOvr>
</p:sld>
</file>