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872ce28f594a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f3c85843364c41"/>
  </p:sldMasterIdLst>
  <p:sldIdLst>
    <p:sldId xmlns:r="http://schemas.openxmlformats.org/officeDocument/2006/relationships" id="256" r:id="Re767c611f95b474a"/>
    <p:sldId xmlns:r="http://schemas.openxmlformats.org/officeDocument/2006/relationships" id="257" r:id="Rfadb3026a7324b61"/>
    <p:sldId xmlns:r="http://schemas.openxmlformats.org/officeDocument/2006/relationships" id="258" r:id="Re6d5135e0d4c45b8"/>
    <p:sldId xmlns:r="http://schemas.openxmlformats.org/officeDocument/2006/relationships" id="259" r:id="R9749f10747be4910"/>
    <p:sldId xmlns:r="http://schemas.openxmlformats.org/officeDocument/2006/relationships" id="260" r:id="Rb203a5730ddf4f8f"/>
    <p:sldId xmlns:r="http://schemas.openxmlformats.org/officeDocument/2006/relationships" id="261" r:id="Rc343d278a5624875"/>
    <p:sldId xmlns:r="http://schemas.openxmlformats.org/officeDocument/2006/relationships" id="262" r:id="Rd01fdf3aeb2b45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f3c85843364c41" /><Relationship Type="http://schemas.openxmlformats.org/officeDocument/2006/relationships/slide" Target="/ppt/slides/slide1.xml" Id="Re767c611f95b474a" /><Relationship Type="http://schemas.openxmlformats.org/officeDocument/2006/relationships/slide" Target="/ppt/slides/slide2.xml" Id="Rfadb3026a7324b61" /><Relationship Type="http://schemas.openxmlformats.org/officeDocument/2006/relationships/slide" Target="/ppt/slides/slide3.xml" Id="Re6d5135e0d4c45b8" /><Relationship Type="http://schemas.openxmlformats.org/officeDocument/2006/relationships/slide" Target="/ppt/slides/slide4.xml" Id="R9749f10747be4910" /><Relationship Type="http://schemas.openxmlformats.org/officeDocument/2006/relationships/slide" Target="/ppt/slides/slide5.xml" Id="Rb203a5730ddf4f8f" /><Relationship Type="http://schemas.openxmlformats.org/officeDocument/2006/relationships/slide" Target="/ppt/slides/slide6.xml" Id="Rc343d278a5624875" /><Relationship Type="http://schemas.openxmlformats.org/officeDocument/2006/relationships/slide" Target="/ppt/slides/slide7.xml" Id="Rd01fdf3aeb2b45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080b3c67d48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3cf31f9ba49bf" /><Relationship Type="http://schemas.openxmlformats.org/officeDocument/2006/relationships/theme" Target="/ppt/slideMasters/theme/theme1.xml" Id="R2bd212a918c3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63cf31f9ba49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b21e08fb148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7bb2d7c144e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45535229a49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557933e5044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462eb913442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c595c0e9d49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2891d94e041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REINETUN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REINETUN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424 265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339 917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6 694 877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6 912 886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 BØE MYKLEBUST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6154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916 136 331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