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b43320847fe4aa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e33ade9f88f4e0f"/>
  </p:sldMasterIdLst>
  <p:sldIdLst>
    <p:sldId xmlns:r="http://schemas.openxmlformats.org/officeDocument/2006/relationships" id="256" r:id="R25fde7944ebb4aa9"/>
    <p:sldId xmlns:r="http://schemas.openxmlformats.org/officeDocument/2006/relationships" id="257" r:id="R830e8c2cf4824ee0"/>
    <p:sldId xmlns:r="http://schemas.openxmlformats.org/officeDocument/2006/relationships" id="258" r:id="R922d2f825788416f"/>
    <p:sldId xmlns:r="http://schemas.openxmlformats.org/officeDocument/2006/relationships" id="259" r:id="R319bfeb3253a40a4"/>
    <p:sldId xmlns:r="http://schemas.openxmlformats.org/officeDocument/2006/relationships" id="260" r:id="Rfd7e95b80bdf40c7"/>
    <p:sldId xmlns:r="http://schemas.openxmlformats.org/officeDocument/2006/relationships" id="261" r:id="Rfa120646aa14496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e33ade9f88f4e0f" /><Relationship Type="http://schemas.openxmlformats.org/officeDocument/2006/relationships/slide" Target="/ppt/slides/slide1.xml" Id="R25fde7944ebb4aa9" /><Relationship Type="http://schemas.openxmlformats.org/officeDocument/2006/relationships/slide" Target="/ppt/slides/slide2.xml" Id="R830e8c2cf4824ee0" /><Relationship Type="http://schemas.openxmlformats.org/officeDocument/2006/relationships/slide" Target="/ppt/slides/slide3.xml" Id="R922d2f825788416f" /><Relationship Type="http://schemas.openxmlformats.org/officeDocument/2006/relationships/slide" Target="/ppt/slides/slide4.xml" Id="R319bfeb3253a40a4" /><Relationship Type="http://schemas.openxmlformats.org/officeDocument/2006/relationships/slide" Target="/ppt/slides/slide5.xml" Id="Rfd7e95b80bdf40c7" /><Relationship Type="http://schemas.openxmlformats.org/officeDocument/2006/relationships/slide" Target="/ppt/slides/slide6.xml" Id="Rfa120646aa14496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098728430a444d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d976d7b6b548bc" /><Relationship Type="http://schemas.openxmlformats.org/officeDocument/2006/relationships/theme" Target="/ppt/slideMasters/theme/theme1.xml" Id="R0588203d41c1416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1d976d7b6b548b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d22a081668400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daa637e682444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3bfe0b73dc435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0958ead22a474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035a8d6f5d4e8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d7d0c6dbe542c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HS2 NORGE BERGEN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HS2 NORGE BERGEN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HS2 NORGE BERGEN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HS2 NORGE BERGEN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HS2 NORGE BERGEN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HS2 NORGE BERGEN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916 154 607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HS2 NORGE BERGEN AS</a:t>
            </a:r>
          </a:p>
        </p:txBody>
      </p:sp>
    </p:spTree>
  </p:cSld>
  <p:clrMapOvr>
    <a:masterClrMapping xmlns:a="http://schemas.openxmlformats.org/drawingml/2006/main"/>
  </p:clrMapOvr>
</p:sld>
</file>