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245e6778244e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2b471a28104b40"/>
  </p:sldMasterIdLst>
  <p:sldIdLst>
    <p:sldId xmlns:r="http://schemas.openxmlformats.org/officeDocument/2006/relationships" id="256" r:id="Rebc58de1ef3d4369"/>
    <p:sldId xmlns:r="http://schemas.openxmlformats.org/officeDocument/2006/relationships" id="257" r:id="Rcbc615799ea742c6"/>
    <p:sldId xmlns:r="http://schemas.openxmlformats.org/officeDocument/2006/relationships" id="258" r:id="R383de4e9631c40a0"/>
    <p:sldId xmlns:r="http://schemas.openxmlformats.org/officeDocument/2006/relationships" id="259" r:id="R36388e8b87b04f13"/>
    <p:sldId xmlns:r="http://schemas.openxmlformats.org/officeDocument/2006/relationships" id="260" r:id="Rf9b32a8205664e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2b471a28104b40" /><Relationship Type="http://schemas.openxmlformats.org/officeDocument/2006/relationships/slide" Target="/ppt/slides/slide1.xml" Id="Rebc58de1ef3d4369" /><Relationship Type="http://schemas.openxmlformats.org/officeDocument/2006/relationships/slide" Target="/ppt/slides/slide2.xml" Id="Rcbc615799ea742c6" /><Relationship Type="http://schemas.openxmlformats.org/officeDocument/2006/relationships/slide" Target="/ppt/slides/slide3.xml" Id="R383de4e9631c40a0" /><Relationship Type="http://schemas.openxmlformats.org/officeDocument/2006/relationships/slide" Target="/ppt/slides/slide4.xml" Id="R36388e8b87b04f13" /><Relationship Type="http://schemas.openxmlformats.org/officeDocument/2006/relationships/slide" Target="/ppt/slides/slide5.xml" Id="Rf9b32a8205664e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a95235a1474f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0089b79e9403f" /><Relationship Type="http://schemas.openxmlformats.org/officeDocument/2006/relationships/theme" Target="/ppt/slideMasters/theme/theme1.xml" Id="Rc1fb237c984844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10089b79e940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886a604294e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aa5bee40049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5169ed75a40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14a0d793c48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5489f270d4a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HS2 NORGE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HS2 NORGE BERGEN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