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a7ea19d49943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3e906afcb42e0"/>
  </p:sldMasterIdLst>
  <p:sldIdLst>
    <p:sldId xmlns:r="http://schemas.openxmlformats.org/officeDocument/2006/relationships" id="256" r:id="Rfc101243e00f42dd"/>
    <p:sldId xmlns:r="http://schemas.openxmlformats.org/officeDocument/2006/relationships" id="257" r:id="R1c24bedbb389403a"/>
    <p:sldId xmlns:r="http://schemas.openxmlformats.org/officeDocument/2006/relationships" id="258" r:id="Rf9d0d6fbd5d64990"/>
    <p:sldId xmlns:r="http://schemas.openxmlformats.org/officeDocument/2006/relationships" id="259" r:id="Rae886228b55b4ada"/>
    <p:sldId xmlns:r="http://schemas.openxmlformats.org/officeDocument/2006/relationships" id="260" r:id="R5e90539348b6449a"/>
    <p:sldId xmlns:r="http://schemas.openxmlformats.org/officeDocument/2006/relationships" id="261" r:id="Ra76769a5d0074e82"/>
    <p:sldId xmlns:r="http://schemas.openxmlformats.org/officeDocument/2006/relationships" id="262" r:id="Rda521c6a442e46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3e906afcb42e0" /><Relationship Type="http://schemas.openxmlformats.org/officeDocument/2006/relationships/slide" Target="/ppt/slides/slide1.xml" Id="Rfc101243e00f42dd" /><Relationship Type="http://schemas.openxmlformats.org/officeDocument/2006/relationships/slide" Target="/ppt/slides/slide2.xml" Id="R1c24bedbb389403a" /><Relationship Type="http://schemas.openxmlformats.org/officeDocument/2006/relationships/slide" Target="/ppt/slides/slide3.xml" Id="Rf9d0d6fbd5d64990" /><Relationship Type="http://schemas.openxmlformats.org/officeDocument/2006/relationships/slide" Target="/ppt/slides/slide4.xml" Id="Rae886228b55b4ada" /><Relationship Type="http://schemas.openxmlformats.org/officeDocument/2006/relationships/slide" Target="/ppt/slides/slide5.xml" Id="R5e90539348b6449a" /><Relationship Type="http://schemas.openxmlformats.org/officeDocument/2006/relationships/slide" Target="/ppt/slides/slide6.xml" Id="Ra76769a5d0074e82" /><Relationship Type="http://schemas.openxmlformats.org/officeDocument/2006/relationships/slide" Target="/ppt/slides/slide7.xml" Id="Rda521c6a442e46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061d1f6b548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87f1969844100" /><Relationship Type="http://schemas.openxmlformats.org/officeDocument/2006/relationships/theme" Target="/ppt/slideMasters/theme/theme1.xml" Id="Rca164130405b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b87f19698441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866efd4fe43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cfb7cc55749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9fdd5724749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592ce115c49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169b5b85142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a0c3e0bbd4e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4cdcb4cb445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