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33cb5daeea42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f4411117c54072"/>
  </p:sldMasterIdLst>
  <p:sldIdLst>
    <p:sldId xmlns:r="http://schemas.openxmlformats.org/officeDocument/2006/relationships" id="256" r:id="Rff2f4c1ecf244de9"/>
    <p:sldId xmlns:r="http://schemas.openxmlformats.org/officeDocument/2006/relationships" id="257" r:id="R0ac25bd4fa7e4905"/>
    <p:sldId xmlns:r="http://schemas.openxmlformats.org/officeDocument/2006/relationships" id="258" r:id="R00bfab7e259b4db6"/>
    <p:sldId xmlns:r="http://schemas.openxmlformats.org/officeDocument/2006/relationships" id="259" r:id="R142f6da92329438c"/>
    <p:sldId xmlns:r="http://schemas.openxmlformats.org/officeDocument/2006/relationships" id="260" r:id="Re6e5a3e6d7114e93"/>
    <p:sldId xmlns:r="http://schemas.openxmlformats.org/officeDocument/2006/relationships" id="261" r:id="R873bb27477c04146"/>
    <p:sldId xmlns:r="http://schemas.openxmlformats.org/officeDocument/2006/relationships" id="262" r:id="R2bb67f6675f94b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f4411117c54072" /><Relationship Type="http://schemas.openxmlformats.org/officeDocument/2006/relationships/slide" Target="/ppt/slides/slide1.xml" Id="Rff2f4c1ecf244de9" /><Relationship Type="http://schemas.openxmlformats.org/officeDocument/2006/relationships/slide" Target="/ppt/slides/slide2.xml" Id="R0ac25bd4fa7e4905" /><Relationship Type="http://schemas.openxmlformats.org/officeDocument/2006/relationships/slide" Target="/ppt/slides/slide3.xml" Id="R00bfab7e259b4db6" /><Relationship Type="http://schemas.openxmlformats.org/officeDocument/2006/relationships/slide" Target="/ppt/slides/slide4.xml" Id="R142f6da92329438c" /><Relationship Type="http://schemas.openxmlformats.org/officeDocument/2006/relationships/slide" Target="/ppt/slides/slide5.xml" Id="Re6e5a3e6d7114e93" /><Relationship Type="http://schemas.openxmlformats.org/officeDocument/2006/relationships/slide" Target="/ppt/slides/slide6.xml" Id="R873bb27477c04146" /><Relationship Type="http://schemas.openxmlformats.org/officeDocument/2006/relationships/slide" Target="/ppt/slides/slide7.xml" Id="R2bb67f6675f94b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9f9777a98345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c9b93a26d4b65" /><Relationship Type="http://schemas.openxmlformats.org/officeDocument/2006/relationships/theme" Target="/ppt/slideMasters/theme/theme1.xml" Id="R8cb655045d5b40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fc9b93a26d4b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f9ae7b71f4c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f19887e1048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70f76f67044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8620ff2744c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0764e5fb24b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9480c45dd4e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2ef6bb5c544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HOLDING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9 911 461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13 063 371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WINGE HOLDING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T-A STORHAUG HOLDING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Russervegen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7652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916 221 908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