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e42fc58d9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a8d2e2ac44869"/>
  </p:sldMasterIdLst>
  <p:sldIdLst>
    <p:sldId xmlns:r="http://schemas.openxmlformats.org/officeDocument/2006/relationships" id="256" r:id="Rf12ba95ee11b49ca"/>
    <p:sldId xmlns:r="http://schemas.openxmlformats.org/officeDocument/2006/relationships" id="257" r:id="R2db586409f9548ba"/>
    <p:sldId xmlns:r="http://schemas.openxmlformats.org/officeDocument/2006/relationships" id="258" r:id="Ra067e92659f344e4"/>
    <p:sldId xmlns:r="http://schemas.openxmlformats.org/officeDocument/2006/relationships" id="259" r:id="Rd7004908b2314f7c"/>
    <p:sldId xmlns:r="http://schemas.openxmlformats.org/officeDocument/2006/relationships" id="260" r:id="Rf26c2d7d5a0e42bd"/>
    <p:sldId xmlns:r="http://schemas.openxmlformats.org/officeDocument/2006/relationships" id="261" r:id="R0e71f33e3b944c2a"/>
    <p:sldId xmlns:r="http://schemas.openxmlformats.org/officeDocument/2006/relationships" id="262" r:id="Re69088fa6070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a8d2e2ac44869" /><Relationship Type="http://schemas.openxmlformats.org/officeDocument/2006/relationships/slide" Target="/ppt/slides/slide1.xml" Id="Rf12ba95ee11b49ca" /><Relationship Type="http://schemas.openxmlformats.org/officeDocument/2006/relationships/slide" Target="/ppt/slides/slide2.xml" Id="R2db586409f9548ba" /><Relationship Type="http://schemas.openxmlformats.org/officeDocument/2006/relationships/slide" Target="/ppt/slides/slide3.xml" Id="Ra067e92659f344e4" /><Relationship Type="http://schemas.openxmlformats.org/officeDocument/2006/relationships/slide" Target="/ppt/slides/slide4.xml" Id="Rd7004908b2314f7c" /><Relationship Type="http://schemas.openxmlformats.org/officeDocument/2006/relationships/slide" Target="/ppt/slides/slide5.xml" Id="Rf26c2d7d5a0e42bd" /><Relationship Type="http://schemas.openxmlformats.org/officeDocument/2006/relationships/slide" Target="/ppt/slides/slide6.xml" Id="R0e71f33e3b944c2a" /><Relationship Type="http://schemas.openxmlformats.org/officeDocument/2006/relationships/slide" Target="/ppt/slides/slide7.xml" Id="Re69088fa6070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fbb23c436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63b8d9df94b6d" /><Relationship Type="http://schemas.openxmlformats.org/officeDocument/2006/relationships/theme" Target="/ppt/slideMasters/theme/theme1.xml" Id="R1784b5a9fa6d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63b8d9df9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74e44806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bbdc43d9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8905994b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803945abc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293823287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cbe18f9d3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8d5bd7df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ØST AS ble etablert [år] og holder til i Grue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NORDLUND ANNE LOVISE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2256 Grue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ØST AS</a:t>
            </a:r>
          </a:p>
        </p:txBody>
      </p:sp>
    </p:spTree>
  </p:cSld>
  <p:clrMapOvr>
    <a:masterClrMapping xmlns:a="http://schemas.openxmlformats.org/drawingml/2006/main"/>
  </p:clrMapOvr>
</p:sld>
</file>