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9c39ce2eb45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50f7b611b4191"/>
  </p:sldMasterIdLst>
  <p:sldIdLst>
    <p:sldId xmlns:r="http://schemas.openxmlformats.org/officeDocument/2006/relationships" id="256" r:id="R0bb8a17ee8f64d25"/>
    <p:sldId xmlns:r="http://schemas.openxmlformats.org/officeDocument/2006/relationships" id="257" r:id="Ra2896d60804842f2"/>
    <p:sldId xmlns:r="http://schemas.openxmlformats.org/officeDocument/2006/relationships" id="258" r:id="R1e9fe8545794488c"/>
    <p:sldId xmlns:r="http://schemas.openxmlformats.org/officeDocument/2006/relationships" id="259" r:id="Rc8b207a9e5494015"/>
    <p:sldId xmlns:r="http://schemas.openxmlformats.org/officeDocument/2006/relationships" id="260" r:id="Rbe639156e9264383"/>
    <p:sldId xmlns:r="http://schemas.openxmlformats.org/officeDocument/2006/relationships" id="261" r:id="Rda45ae30698d49e2"/>
    <p:sldId xmlns:r="http://schemas.openxmlformats.org/officeDocument/2006/relationships" id="262" r:id="R88a91d961322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50f7b611b4191" /><Relationship Type="http://schemas.openxmlformats.org/officeDocument/2006/relationships/slide" Target="/ppt/slides/slide1.xml" Id="R0bb8a17ee8f64d25" /><Relationship Type="http://schemas.openxmlformats.org/officeDocument/2006/relationships/slide" Target="/ppt/slides/slide2.xml" Id="Ra2896d60804842f2" /><Relationship Type="http://schemas.openxmlformats.org/officeDocument/2006/relationships/slide" Target="/ppt/slides/slide3.xml" Id="R1e9fe8545794488c" /><Relationship Type="http://schemas.openxmlformats.org/officeDocument/2006/relationships/slide" Target="/ppt/slides/slide4.xml" Id="Rc8b207a9e5494015" /><Relationship Type="http://schemas.openxmlformats.org/officeDocument/2006/relationships/slide" Target="/ppt/slides/slide5.xml" Id="Rbe639156e9264383" /><Relationship Type="http://schemas.openxmlformats.org/officeDocument/2006/relationships/slide" Target="/ppt/slides/slide6.xml" Id="Rda45ae30698d49e2" /><Relationship Type="http://schemas.openxmlformats.org/officeDocument/2006/relationships/slide" Target="/ppt/slides/slide7.xml" Id="R88a91d961322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7c44cd4fe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6f8c8c31747eb" /><Relationship Type="http://schemas.openxmlformats.org/officeDocument/2006/relationships/theme" Target="/ppt/slideMasters/theme/theme1.xml" Id="Rd45656131416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6f8c8c317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597eecfec48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ae37cb93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45c91ab4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875d1f75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d0b6a790e4a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be3c6ded9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63c61a61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