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9d479e008d48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3d894fb0784561"/>
  </p:sldMasterIdLst>
  <p:sldIdLst>
    <p:sldId xmlns:r="http://schemas.openxmlformats.org/officeDocument/2006/relationships" id="256" r:id="R334acc0c0e004e8a"/>
    <p:sldId xmlns:r="http://schemas.openxmlformats.org/officeDocument/2006/relationships" id="257" r:id="R96e3dec0b2ca49e2"/>
    <p:sldId xmlns:r="http://schemas.openxmlformats.org/officeDocument/2006/relationships" id="258" r:id="R4e83eecbf15a4912"/>
    <p:sldId xmlns:r="http://schemas.openxmlformats.org/officeDocument/2006/relationships" id="259" r:id="R78049b9dce694df9"/>
    <p:sldId xmlns:r="http://schemas.openxmlformats.org/officeDocument/2006/relationships" id="260" r:id="Rf21d4cd96325447e"/>
    <p:sldId xmlns:r="http://schemas.openxmlformats.org/officeDocument/2006/relationships" id="261" r:id="R52abf74637be44cf"/>
    <p:sldId xmlns:r="http://schemas.openxmlformats.org/officeDocument/2006/relationships" id="262" r:id="R262857b6bb2642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d894fb0784561" /><Relationship Type="http://schemas.openxmlformats.org/officeDocument/2006/relationships/slide" Target="/ppt/slides/slide1.xml" Id="R334acc0c0e004e8a" /><Relationship Type="http://schemas.openxmlformats.org/officeDocument/2006/relationships/slide" Target="/ppt/slides/slide2.xml" Id="R96e3dec0b2ca49e2" /><Relationship Type="http://schemas.openxmlformats.org/officeDocument/2006/relationships/slide" Target="/ppt/slides/slide3.xml" Id="R4e83eecbf15a4912" /><Relationship Type="http://schemas.openxmlformats.org/officeDocument/2006/relationships/slide" Target="/ppt/slides/slide4.xml" Id="R78049b9dce694df9" /><Relationship Type="http://schemas.openxmlformats.org/officeDocument/2006/relationships/slide" Target="/ppt/slides/slide5.xml" Id="Rf21d4cd96325447e" /><Relationship Type="http://schemas.openxmlformats.org/officeDocument/2006/relationships/slide" Target="/ppt/slides/slide6.xml" Id="R52abf74637be44cf" /><Relationship Type="http://schemas.openxmlformats.org/officeDocument/2006/relationships/slide" Target="/ppt/slides/slide7.xml" Id="R262857b6bb2642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10b9de03f4e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8b79c16064e2c" /><Relationship Type="http://schemas.openxmlformats.org/officeDocument/2006/relationships/theme" Target="/ppt/slideMasters/theme/theme1.xml" Id="Rdc413951b7ef4b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e8b79c16064e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f569f645f44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ccae920984f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5f6ae85fc48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1815d0a614f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abe3e247f4d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82e9581e748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5c5f034e740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III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5 474 394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53 528 438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137 752 626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3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 KAPITAL 1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KAPITAL 1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3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916 287 828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