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d871f9f0ff4c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4f6cdf051248c5"/>
  </p:sldMasterIdLst>
  <p:sldIdLst>
    <p:sldId xmlns:r="http://schemas.openxmlformats.org/officeDocument/2006/relationships" id="256" r:id="R9a149f621e6e4de7"/>
    <p:sldId xmlns:r="http://schemas.openxmlformats.org/officeDocument/2006/relationships" id="257" r:id="Rb25c398abdc24d5a"/>
    <p:sldId xmlns:r="http://schemas.openxmlformats.org/officeDocument/2006/relationships" id="258" r:id="R27f2f17be2054978"/>
    <p:sldId xmlns:r="http://schemas.openxmlformats.org/officeDocument/2006/relationships" id="259" r:id="R9024cb8008704e42"/>
    <p:sldId xmlns:r="http://schemas.openxmlformats.org/officeDocument/2006/relationships" id="260" r:id="R7dbb7d6f3c1b46df"/>
    <p:sldId xmlns:r="http://schemas.openxmlformats.org/officeDocument/2006/relationships" id="261" r:id="Re34c2781cb944eb5"/>
    <p:sldId xmlns:r="http://schemas.openxmlformats.org/officeDocument/2006/relationships" id="262" r:id="R101e0064af5b45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4f6cdf051248c5" /><Relationship Type="http://schemas.openxmlformats.org/officeDocument/2006/relationships/slide" Target="/ppt/slides/slide1.xml" Id="R9a149f621e6e4de7" /><Relationship Type="http://schemas.openxmlformats.org/officeDocument/2006/relationships/slide" Target="/ppt/slides/slide2.xml" Id="Rb25c398abdc24d5a" /><Relationship Type="http://schemas.openxmlformats.org/officeDocument/2006/relationships/slide" Target="/ppt/slides/slide3.xml" Id="R27f2f17be2054978" /><Relationship Type="http://schemas.openxmlformats.org/officeDocument/2006/relationships/slide" Target="/ppt/slides/slide4.xml" Id="R9024cb8008704e42" /><Relationship Type="http://schemas.openxmlformats.org/officeDocument/2006/relationships/slide" Target="/ppt/slides/slide5.xml" Id="R7dbb7d6f3c1b46df" /><Relationship Type="http://schemas.openxmlformats.org/officeDocument/2006/relationships/slide" Target="/ppt/slides/slide6.xml" Id="Re34c2781cb944eb5" /><Relationship Type="http://schemas.openxmlformats.org/officeDocument/2006/relationships/slide" Target="/ppt/slides/slide7.xml" Id="R101e0064af5b45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80090da31c49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1a5ee23384ad5" /><Relationship Type="http://schemas.openxmlformats.org/officeDocument/2006/relationships/theme" Target="/ppt/slideMasters/theme/theme1.xml" Id="Rab475dde5aab42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b1a5ee23384a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02066c77c41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e14491db34d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0cdef2beb4a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e98c6b8b741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3d5cd96dc44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d8338ac084a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b16f7086e42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NICLAS BERNTSEN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NICLAS BERNTSEN INVEST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320 946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653 870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750 105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NICLAS SØRLIEN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Narudveg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2383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916 366 752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