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7299e5968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7db8b884c41b8"/>
  </p:sldMasterIdLst>
  <p:sldIdLst>
    <p:sldId xmlns:r="http://schemas.openxmlformats.org/officeDocument/2006/relationships" id="256" r:id="Ra8ba7197a0b44179"/>
    <p:sldId xmlns:r="http://schemas.openxmlformats.org/officeDocument/2006/relationships" id="257" r:id="Raeeebe0b2a9c4c4e"/>
    <p:sldId xmlns:r="http://schemas.openxmlformats.org/officeDocument/2006/relationships" id="258" r:id="Rbbdd44e0c16b44bb"/>
    <p:sldId xmlns:r="http://schemas.openxmlformats.org/officeDocument/2006/relationships" id="259" r:id="R62fe96a6cd814208"/>
    <p:sldId xmlns:r="http://schemas.openxmlformats.org/officeDocument/2006/relationships" id="260" r:id="R9ca611d13ba84c69"/>
    <p:sldId xmlns:r="http://schemas.openxmlformats.org/officeDocument/2006/relationships" id="261" r:id="Rfd3813eaa0354aba"/>
    <p:sldId xmlns:r="http://schemas.openxmlformats.org/officeDocument/2006/relationships" id="262" r:id="R6facd9f63f72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7db8b884c41b8" /><Relationship Type="http://schemas.openxmlformats.org/officeDocument/2006/relationships/slide" Target="/ppt/slides/slide1.xml" Id="Ra8ba7197a0b44179" /><Relationship Type="http://schemas.openxmlformats.org/officeDocument/2006/relationships/slide" Target="/ppt/slides/slide2.xml" Id="Raeeebe0b2a9c4c4e" /><Relationship Type="http://schemas.openxmlformats.org/officeDocument/2006/relationships/slide" Target="/ppt/slides/slide3.xml" Id="Rbbdd44e0c16b44bb" /><Relationship Type="http://schemas.openxmlformats.org/officeDocument/2006/relationships/slide" Target="/ppt/slides/slide4.xml" Id="R62fe96a6cd814208" /><Relationship Type="http://schemas.openxmlformats.org/officeDocument/2006/relationships/slide" Target="/ppt/slides/slide5.xml" Id="R9ca611d13ba84c69" /><Relationship Type="http://schemas.openxmlformats.org/officeDocument/2006/relationships/slide" Target="/ppt/slides/slide6.xml" Id="Rfd3813eaa0354aba" /><Relationship Type="http://schemas.openxmlformats.org/officeDocument/2006/relationships/slide" Target="/ppt/slides/slide7.xml" Id="R6facd9f63f72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b8ea1bc5c4f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0c58526824e41" /><Relationship Type="http://schemas.openxmlformats.org/officeDocument/2006/relationships/theme" Target="/ppt/slideMasters/theme/theme1.xml" Id="R8c0200891b5a45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0c5852682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633192a04e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91249eabe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b9c93561b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af3e9935d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f6402820d49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f6ef47bf141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b419651f041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MASKIN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830 151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5 364 251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BJØRN INGE  –  59,8 %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KNUT BJØRN S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HILDE-GUNN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88 09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916 484 178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